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67" r:id="rId2"/>
    <p:sldMasterId id="2147483692" r:id="rId3"/>
    <p:sldMasterId id="2147483697" r:id="rId4"/>
  </p:sldMasterIdLst>
  <p:notesMasterIdLst>
    <p:notesMasterId r:id="rId31"/>
  </p:notesMasterIdLst>
  <p:sldIdLst>
    <p:sldId id="256" r:id="rId5"/>
    <p:sldId id="258" r:id="rId6"/>
    <p:sldId id="263" r:id="rId7"/>
    <p:sldId id="264" r:id="rId8"/>
    <p:sldId id="289" r:id="rId9"/>
    <p:sldId id="290" r:id="rId10"/>
    <p:sldId id="269" r:id="rId11"/>
    <p:sldId id="265" r:id="rId12"/>
    <p:sldId id="266" r:id="rId13"/>
    <p:sldId id="267" r:id="rId14"/>
    <p:sldId id="268" r:id="rId15"/>
    <p:sldId id="291" r:id="rId16"/>
    <p:sldId id="270" r:id="rId17"/>
    <p:sldId id="300" r:id="rId18"/>
    <p:sldId id="299" r:id="rId19"/>
    <p:sldId id="271" r:id="rId20"/>
    <p:sldId id="272" r:id="rId21"/>
    <p:sldId id="273" r:id="rId22"/>
    <p:sldId id="296" r:id="rId23"/>
    <p:sldId id="297" r:id="rId24"/>
    <p:sldId id="260" r:id="rId25"/>
    <p:sldId id="259" r:id="rId26"/>
    <p:sldId id="298" r:id="rId27"/>
    <p:sldId id="261" r:id="rId28"/>
    <p:sldId id="262" r:id="rId29"/>
    <p:sldId id="295" r:id="rId3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200"/>
    <a:srgbClr val="3B3C3E"/>
    <a:srgbClr val="77797C"/>
    <a:srgbClr val="000000"/>
    <a:srgbClr val="FD6D0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60"/>
    <p:restoredTop sz="69140" autoAdjust="0"/>
  </p:normalViewPr>
  <p:slideViewPr>
    <p:cSldViewPr snapToGrid="0" snapToObjects="1">
      <p:cViewPr>
        <p:scale>
          <a:sx n="100" d="100"/>
          <a:sy n="100" d="100"/>
        </p:scale>
        <p:origin x="1038" y="14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heng Lu" userId="abc8ba554a56d51a" providerId="LiveId" clId="{E0DF68DE-D48B-43E1-BD46-FE388D246300}"/>
    <pc:docChg chg="undo redo custSel addSld delSld modSld sldOrd">
      <pc:chgData name="Zheng Lu" userId="abc8ba554a56d51a" providerId="LiveId" clId="{E0DF68DE-D48B-43E1-BD46-FE388D246300}" dt="2017-12-09T22:31:27.539" v="5893" actId="20577"/>
      <pc:docMkLst>
        <pc:docMk/>
      </pc:docMkLst>
      <pc:sldChg chg="modSp modNotesTx">
        <pc:chgData name="Zheng Lu" userId="abc8ba554a56d51a" providerId="LiveId" clId="{E0DF68DE-D48B-43E1-BD46-FE388D246300}" dt="2017-12-09T20:50:27.301" v="2171" actId="1076"/>
        <pc:sldMkLst>
          <pc:docMk/>
          <pc:sldMk cId="1829557645" sldId="256"/>
        </pc:sldMkLst>
        <pc:spChg chg="mod">
          <ac:chgData name="Zheng Lu" userId="abc8ba554a56d51a" providerId="LiveId" clId="{E0DF68DE-D48B-43E1-BD46-FE388D246300}" dt="2017-10-19T17:08:33.954" v="666" actId="20577"/>
          <ac:spMkLst>
            <pc:docMk/>
            <pc:sldMk cId="1829557645" sldId="256"/>
            <ac:spMk id="2" creationId="{00000000-0000-0000-0000-000000000000}"/>
          </ac:spMkLst>
        </pc:spChg>
        <pc:spChg chg="mod">
          <ac:chgData name="Zheng Lu" userId="abc8ba554a56d51a" providerId="LiveId" clId="{E0DF68DE-D48B-43E1-BD46-FE388D246300}" dt="2017-12-09T20:50:27.301" v="2171" actId="1076"/>
          <ac:spMkLst>
            <pc:docMk/>
            <pc:sldMk cId="1829557645" sldId="256"/>
            <ac:spMk id="4" creationId="{2F7CEA8C-398A-4EF8-9441-D3EA84BC9498}"/>
          </ac:spMkLst>
        </pc:spChg>
      </pc:sldChg>
      <pc:sldChg chg="del">
        <pc:chgData name="Zheng Lu" userId="abc8ba554a56d51a" providerId="LiveId" clId="{E0DF68DE-D48B-43E1-BD46-FE388D246300}" dt="2017-10-19T16:56:59.837" v="18" actId="2696"/>
        <pc:sldMkLst>
          <pc:docMk/>
          <pc:sldMk cId="2289256479" sldId="257"/>
        </pc:sldMkLst>
      </pc:sldChg>
      <pc:sldChg chg="addSp delSp modSp modNotesTx">
        <pc:chgData name="Zheng Lu" userId="abc8ba554a56d51a" providerId="LiveId" clId="{E0DF68DE-D48B-43E1-BD46-FE388D246300}" dt="2017-12-09T20:59:35.449" v="2501" actId="1076"/>
        <pc:sldMkLst>
          <pc:docMk/>
          <pc:sldMk cId="673128440" sldId="258"/>
        </pc:sldMkLst>
        <pc:spChg chg="mod">
          <ac:chgData name="Zheng Lu" userId="abc8ba554a56d51a" providerId="LiveId" clId="{E0DF68DE-D48B-43E1-BD46-FE388D246300}" dt="2017-12-09T20:57:03.164" v="2470" actId="20577"/>
          <ac:spMkLst>
            <pc:docMk/>
            <pc:sldMk cId="673128440" sldId="258"/>
            <ac:spMk id="3" creationId="{6253C689-BE6C-4CF5-89DD-290BD31C47C4}"/>
          </ac:spMkLst>
        </pc:spChg>
        <pc:spChg chg="mod">
          <ac:chgData name="Zheng Lu" userId="abc8ba554a56d51a" providerId="LiveId" clId="{E0DF68DE-D48B-43E1-BD46-FE388D246300}" dt="2017-12-09T20:59:35.449" v="2501" actId="1076"/>
          <ac:spMkLst>
            <pc:docMk/>
            <pc:sldMk cId="673128440" sldId="258"/>
            <ac:spMk id="18" creationId="{E7E732E1-369A-43FF-91CC-A43E297F5AFF}"/>
          </ac:spMkLst>
        </pc:spChg>
        <pc:spChg chg="mod">
          <ac:chgData name="Zheng Lu" userId="abc8ba554a56d51a" providerId="LiveId" clId="{E0DF68DE-D48B-43E1-BD46-FE388D246300}" dt="2017-12-09T20:57:30.714" v="2478" actId="20577"/>
          <ac:spMkLst>
            <pc:docMk/>
            <pc:sldMk cId="673128440" sldId="258"/>
            <ac:spMk id="20" creationId="{F897BA83-ABA2-4393-A711-6469252DA921}"/>
          </ac:spMkLst>
        </pc:spChg>
        <pc:spChg chg="mod">
          <ac:chgData name="Zheng Lu" userId="abc8ba554a56d51a" providerId="LiveId" clId="{E0DF68DE-D48B-43E1-BD46-FE388D246300}" dt="2017-12-09T20:55:42.801" v="2451" actId="20577"/>
          <ac:spMkLst>
            <pc:docMk/>
            <pc:sldMk cId="673128440" sldId="258"/>
            <ac:spMk id="24" creationId="{8E1BBDBE-521C-4719-9A6C-58ABB9477447}"/>
          </ac:spMkLst>
        </pc:spChg>
        <pc:picChg chg="add mod">
          <ac:chgData name="Zheng Lu" userId="abc8ba554a56d51a" providerId="LiveId" clId="{E0DF68DE-D48B-43E1-BD46-FE388D246300}" dt="2017-12-09T20:59:31.174" v="2500" actId="1076"/>
          <ac:picMkLst>
            <pc:docMk/>
            <pc:sldMk cId="673128440" sldId="258"/>
            <ac:picMk id="1026" creationId="{FE9FAE84-E614-47C7-A337-2BCE6F49E236}"/>
          </ac:picMkLst>
        </pc:picChg>
        <pc:picChg chg="del mod">
          <ac:chgData name="Zheng Lu" userId="abc8ba554a56d51a" providerId="LiveId" clId="{E0DF68DE-D48B-43E1-BD46-FE388D246300}" dt="2017-12-09T20:59:09.683" v="2497" actId="478"/>
          <ac:picMkLst>
            <pc:docMk/>
            <pc:sldMk cId="673128440" sldId="258"/>
            <ac:picMk id="1038" creationId="{15C6FDD4-69AD-4B64-A99A-6EC4B41D5939}"/>
          </ac:picMkLst>
        </pc:picChg>
      </pc:sldChg>
      <pc:sldChg chg="modSp ord">
        <pc:chgData name="Zheng Lu" userId="abc8ba554a56d51a" providerId="LiveId" clId="{E0DF68DE-D48B-43E1-BD46-FE388D246300}" dt="2017-10-19T17:06:41.686" v="578" actId="20577"/>
        <pc:sldMkLst>
          <pc:docMk/>
          <pc:sldMk cId="352909390" sldId="259"/>
        </pc:sldMkLst>
        <pc:spChg chg="mod">
          <ac:chgData name="Zheng Lu" userId="abc8ba554a56d51a" providerId="LiveId" clId="{E0DF68DE-D48B-43E1-BD46-FE388D246300}" dt="2017-10-19T17:06:41.686" v="578" actId="20577"/>
          <ac:spMkLst>
            <pc:docMk/>
            <pc:sldMk cId="352909390" sldId="259"/>
            <ac:spMk id="3" creationId="{DBD1CEA9-A06C-4912-B8F0-D4B9369D1A87}"/>
          </ac:spMkLst>
        </pc:spChg>
      </pc:sldChg>
      <pc:sldChg chg="modSp ord">
        <pc:chgData name="Zheng Lu" userId="abc8ba554a56d51a" providerId="LiveId" clId="{E0DF68DE-D48B-43E1-BD46-FE388D246300}" dt="2017-10-19T17:06:38.288" v="576" actId="20577"/>
        <pc:sldMkLst>
          <pc:docMk/>
          <pc:sldMk cId="2880309987" sldId="260"/>
        </pc:sldMkLst>
        <pc:spChg chg="mod">
          <ac:chgData name="Zheng Lu" userId="abc8ba554a56d51a" providerId="LiveId" clId="{E0DF68DE-D48B-43E1-BD46-FE388D246300}" dt="2017-10-19T17:06:38.288" v="576" actId="20577"/>
          <ac:spMkLst>
            <pc:docMk/>
            <pc:sldMk cId="2880309987" sldId="260"/>
            <ac:spMk id="3" creationId="{FD64DFB8-AC36-44D0-8F45-7980B02C8D17}"/>
          </ac:spMkLst>
        </pc:spChg>
      </pc:sldChg>
      <pc:sldChg chg="modSp ord">
        <pc:chgData name="Zheng Lu" userId="abc8ba554a56d51a" providerId="LiveId" clId="{E0DF68DE-D48B-43E1-BD46-FE388D246300}" dt="2017-10-19T17:06:45.046" v="580" actId="20577"/>
        <pc:sldMkLst>
          <pc:docMk/>
          <pc:sldMk cId="466976412" sldId="261"/>
        </pc:sldMkLst>
        <pc:spChg chg="mod">
          <ac:chgData name="Zheng Lu" userId="abc8ba554a56d51a" providerId="LiveId" clId="{E0DF68DE-D48B-43E1-BD46-FE388D246300}" dt="2017-10-19T17:06:45.046" v="580" actId="20577"/>
          <ac:spMkLst>
            <pc:docMk/>
            <pc:sldMk cId="466976412" sldId="261"/>
            <ac:spMk id="3" creationId="{68761821-B623-4C95-B981-1E18927926AD}"/>
          </ac:spMkLst>
        </pc:spChg>
      </pc:sldChg>
      <pc:sldChg chg="modSp ord">
        <pc:chgData name="Zheng Lu" userId="abc8ba554a56d51a" providerId="LiveId" clId="{E0DF68DE-D48B-43E1-BD46-FE388D246300}" dt="2017-10-19T17:06:49.331" v="582" actId="20577"/>
        <pc:sldMkLst>
          <pc:docMk/>
          <pc:sldMk cId="3790071227" sldId="262"/>
        </pc:sldMkLst>
        <pc:spChg chg="mod">
          <ac:chgData name="Zheng Lu" userId="abc8ba554a56d51a" providerId="LiveId" clId="{E0DF68DE-D48B-43E1-BD46-FE388D246300}" dt="2017-10-19T17:06:49.331" v="582" actId="20577"/>
          <ac:spMkLst>
            <pc:docMk/>
            <pc:sldMk cId="3790071227" sldId="262"/>
            <ac:spMk id="3" creationId="{7C0B7BEF-3F4F-4537-8DBB-29C2EEB64F4A}"/>
          </ac:spMkLst>
        </pc:spChg>
      </pc:sldChg>
      <pc:sldChg chg="modSp modNotesTx">
        <pc:chgData name="Zheng Lu" userId="abc8ba554a56d51a" providerId="LiveId" clId="{E0DF68DE-D48B-43E1-BD46-FE388D246300}" dt="2017-10-19T17:02:57.989" v="482" actId="20577"/>
        <pc:sldMkLst>
          <pc:docMk/>
          <pc:sldMk cId="3476174627" sldId="263"/>
        </pc:sldMkLst>
        <pc:spChg chg="mod">
          <ac:chgData name="Zheng Lu" userId="abc8ba554a56d51a" providerId="LiveId" clId="{E0DF68DE-D48B-43E1-BD46-FE388D246300}" dt="2017-10-19T17:02:57.989" v="482" actId="20577"/>
          <ac:spMkLst>
            <pc:docMk/>
            <pc:sldMk cId="3476174627" sldId="263"/>
            <ac:spMk id="4" creationId="{3AAF6F6E-C140-40C4-AE75-FCB649AB1E66}"/>
          </ac:spMkLst>
        </pc:spChg>
      </pc:sldChg>
      <pc:sldChg chg="addSp delSp modSp ord modNotesTx">
        <pc:chgData name="Zheng Lu" userId="abc8ba554a56d51a" providerId="LiveId" clId="{E0DF68DE-D48B-43E1-BD46-FE388D246300}" dt="2017-12-09T21:24:52.999" v="3098" actId="6549"/>
        <pc:sldMkLst>
          <pc:docMk/>
          <pc:sldMk cId="2648365043" sldId="264"/>
        </pc:sldMkLst>
        <pc:spChg chg="mod">
          <ac:chgData name="Zheng Lu" userId="abc8ba554a56d51a" providerId="LiveId" clId="{E0DF68DE-D48B-43E1-BD46-FE388D246300}" dt="2017-12-09T21:00:52.993" v="2508" actId="20577"/>
          <ac:spMkLst>
            <pc:docMk/>
            <pc:sldMk cId="2648365043" sldId="264"/>
            <ac:spMk id="3" creationId="{9BAEF9EA-38DE-49B1-9F74-6B56B1ABF10B}"/>
          </ac:spMkLst>
        </pc:spChg>
        <pc:spChg chg="add del mod">
          <ac:chgData name="Zheng Lu" userId="abc8ba554a56d51a" providerId="LiveId" clId="{E0DF68DE-D48B-43E1-BD46-FE388D246300}" dt="2017-12-09T21:21:36.828" v="2598" actId="478"/>
          <ac:spMkLst>
            <pc:docMk/>
            <pc:sldMk cId="2648365043" sldId="264"/>
            <ac:spMk id="4" creationId="{8F4D397E-560E-4A5B-9206-DAB03F052A02}"/>
          </ac:spMkLst>
        </pc:spChg>
        <pc:picChg chg="del mod">
          <ac:chgData name="Zheng Lu" userId="abc8ba554a56d51a" providerId="LiveId" clId="{E0DF68DE-D48B-43E1-BD46-FE388D246300}" dt="2017-12-09T21:21:33.172" v="2596" actId="478"/>
          <ac:picMkLst>
            <pc:docMk/>
            <pc:sldMk cId="2648365043" sldId="264"/>
            <ac:picMk id="5" creationId="{F79DA351-6668-44E3-A6FD-5C5094DD0EFD}"/>
          </ac:picMkLst>
        </pc:picChg>
        <pc:picChg chg="add mod">
          <ac:chgData name="Zheng Lu" userId="abc8ba554a56d51a" providerId="LiveId" clId="{E0DF68DE-D48B-43E1-BD46-FE388D246300}" dt="2017-12-09T21:21:40.965" v="2599" actId="1076"/>
          <ac:picMkLst>
            <pc:docMk/>
            <pc:sldMk cId="2648365043" sldId="264"/>
            <ac:picMk id="6" creationId="{BCEC6498-D115-41F1-B0D7-60EA8277EF56}"/>
          </ac:picMkLst>
        </pc:picChg>
      </pc:sldChg>
      <pc:sldChg chg="addSp delSp modSp setBg modNotesTx">
        <pc:chgData name="Zheng Lu" userId="abc8ba554a56d51a" providerId="LiveId" clId="{E0DF68DE-D48B-43E1-BD46-FE388D246300}" dt="2017-12-09T21:56:46.938" v="4190" actId="692"/>
        <pc:sldMkLst>
          <pc:docMk/>
          <pc:sldMk cId="2561653342" sldId="266"/>
        </pc:sldMkLst>
        <pc:spChg chg="add mod">
          <ac:chgData name="Zheng Lu" userId="abc8ba554a56d51a" providerId="LiveId" clId="{E0DF68DE-D48B-43E1-BD46-FE388D246300}" dt="2017-12-09T21:34:05.286" v="3410" actId="20577"/>
          <ac:spMkLst>
            <pc:docMk/>
            <pc:sldMk cId="2561653342" sldId="266"/>
            <ac:spMk id="137" creationId="{5C90F2EA-9407-487C-8C29-604188D01BB2}"/>
          </ac:spMkLst>
        </pc:spChg>
        <pc:spChg chg="add mod">
          <ac:chgData name="Zheng Lu" userId="abc8ba554a56d51a" providerId="LiveId" clId="{E0DF68DE-D48B-43E1-BD46-FE388D246300}" dt="2017-12-09T21:34:27.637" v="3415" actId="1076"/>
          <ac:spMkLst>
            <pc:docMk/>
            <pc:sldMk cId="2561653342" sldId="266"/>
            <ac:spMk id="138" creationId="{3BF65890-F58C-454E-A473-3DF12E1F4606}"/>
          </ac:spMkLst>
        </pc:spChg>
        <pc:spChg chg="add mod">
          <ac:chgData name="Zheng Lu" userId="abc8ba554a56d51a" providerId="LiveId" clId="{E0DF68DE-D48B-43E1-BD46-FE388D246300}" dt="2017-12-09T21:35:18.139" v="3435" actId="1076"/>
          <ac:spMkLst>
            <pc:docMk/>
            <pc:sldMk cId="2561653342" sldId="266"/>
            <ac:spMk id="139" creationId="{995352B8-A33F-4A4C-810B-BE5DB0DBC224}"/>
          </ac:spMkLst>
        </pc:spChg>
        <pc:spChg chg="add mod">
          <ac:chgData name="Zheng Lu" userId="abc8ba554a56d51a" providerId="LiveId" clId="{E0DF68DE-D48B-43E1-BD46-FE388D246300}" dt="2017-12-09T21:35:31.388" v="3438" actId="14100"/>
          <ac:spMkLst>
            <pc:docMk/>
            <pc:sldMk cId="2561653342" sldId="266"/>
            <ac:spMk id="140" creationId="{7302B8A2-0B14-4388-98CC-88E3127BF4A7}"/>
          </ac:spMkLst>
        </pc:spChg>
        <pc:spChg chg="mod">
          <ac:chgData name="Zheng Lu" userId="abc8ba554a56d51a" providerId="LiveId" clId="{E0DF68DE-D48B-43E1-BD46-FE388D246300}" dt="2017-12-09T21:33:54.111" v="3406" actId="20577"/>
          <ac:spMkLst>
            <pc:docMk/>
            <pc:sldMk cId="2561653342" sldId="266"/>
            <ac:spMk id="1025" creationId="{1285B11C-3DE8-48F2-81A8-C0E1AB049A27}"/>
          </ac:spMkLst>
        </pc:spChg>
        <pc:spChg chg="mod">
          <ac:chgData name="Zheng Lu" userId="abc8ba554a56d51a" providerId="LiveId" clId="{E0DF68DE-D48B-43E1-BD46-FE388D246300}" dt="2017-12-09T21:33:35.633" v="3403" actId="20577"/>
          <ac:spMkLst>
            <pc:docMk/>
            <pc:sldMk cId="2561653342" sldId="266"/>
            <ac:spMk id="1030" creationId="{0A41F34D-AE9A-4FDE-9061-CD6333A83FE9}"/>
          </ac:spMkLst>
        </pc:spChg>
        <pc:spChg chg="del mod">
          <ac:chgData name="Zheng Lu" userId="abc8ba554a56d51a" providerId="LiveId" clId="{E0DF68DE-D48B-43E1-BD46-FE388D246300}" dt="2017-12-09T21:33:42.436" v="3404" actId="478"/>
          <ac:spMkLst>
            <pc:docMk/>
            <pc:sldMk cId="2561653342" sldId="266"/>
            <ac:spMk id="1031" creationId="{C3D1B4C5-2441-4BEA-AD3A-3E2F4EFECAD0}"/>
          </ac:spMkLst>
        </pc:spChg>
        <pc:spChg chg="del">
          <ac:chgData name="Zheng Lu" userId="abc8ba554a56d51a" providerId="LiveId" clId="{E0DF68DE-D48B-43E1-BD46-FE388D246300}" dt="2017-12-09T21:34:18.516" v="3414" actId="478"/>
          <ac:spMkLst>
            <pc:docMk/>
            <pc:sldMk cId="2561653342" sldId="266"/>
            <ac:spMk id="1051" creationId="{B24A579E-F210-4765-8211-DCD80B12908E}"/>
          </ac:spMkLst>
        </pc:spChg>
        <pc:spChg chg="mod">
          <ac:chgData name="Zheng Lu" userId="abc8ba554a56d51a" providerId="LiveId" clId="{E0DF68DE-D48B-43E1-BD46-FE388D246300}" dt="2017-12-09T21:28:44.291" v="3317"/>
          <ac:spMkLst>
            <pc:docMk/>
            <pc:sldMk cId="2561653342" sldId="266"/>
            <ac:spMk id="1052" creationId="{74D9FC9E-5FCF-4D38-BC4C-0F28EC6FC362}"/>
          </ac:spMkLst>
        </pc:spChg>
        <pc:spChg chg="mod">
          <ac:chgData name="Zheng Lu" userId="abc8ba554a56d51a" providerId="LiveId" clId="{E0DF68DE-D48B-43E1-BD46-FE388D246300}" dt="2017-12-09T21:28:55.007" v="3318"/>
          <ac:spMkLst>
            <pc:docMk/>
            <pc:sldMk cId="2561653342" sldId="266"/>
            <ac:spMk id="1053" creationId="{9599FA92-D406-4AC8-A6D5-6C17046CD9B6}"/>
          </ac:spMkLst>
        </pc:spChg>
        <pc:spChg chg="mod">
          <ac:chgData name="Zheng Lu" userId="abc8ba554a56d51a" providerId="LiveId" clId="{E0DF68DE-D48B-43E1-BD46-FE388D246300}" dt="2017-12-09T21:31:33.661" v="3329" actId="20577"/>
          <ac:spMkLst>
            <pc:docMk/>
            <pc:sldMk cId="2561653342" sldId="266"/>
            <ac:spMk id="1131" creationId="{1B6E9A19-D8B1-425B-8FF5-550F726A3E29}"/>
          </ac:spMkLst>
        </pc:spChg>
        <pc:spChg chg="mod">
          <ac:chgData name="Zheng Lu" userId="abc8ba554a56d51a" providerId="LiveId" clId="{E0DF68DE-D48B-43E1-BD46-FE388D246300}" dt="2017-12-09T21:32:34.986" v="3393" actId="20577"/>
          <ac:spMkLst>
            <pc:docMk/>
            <pc:sldMk cId="2561653342" sldId="266"/>
            <ac:spMk id="1133" creationId="{7A98C338-0E07-4E65-AC9E-B6C3B8B2C37F}"/>
          </ac:spMkLst>
        </pc:spChg>
        <pc:spChg chg="mod">
          <ac:chgData name="Zheng Lu" userId="abc8ba554a56d51a" providerId="LiveId" clId="{E0DF68DE-D48B-43E1-BD46-FE388D246300}" dt="2017-12-09T21:56:22.888" v="4187" actId="14100"/>
          <ac:spMkLst>
            <pc:docMk/>
            <pc:sldMk cId="2561653342" sldId="266"/>
            <ac:spMk id="1136" creationId="{79240F87-6E57-4702-9011-9D84221DC411}"/>
          </ac:spMkLst>
        </pc:spChg>
        <pc:spChg chg="mod">
          <ac:chgData name="Zheng Lu" userId="abc8ba554a56d51a" providerId="LiveId" clId="{E0DF68DE-D48B-43E1-BD46-FE388D246300}" dt="2017-12-09T21:56:41.389" v="4189" actId="692"/>
          <ac:spMkLst>
            <pc:docMk/>
            <pc:sldMk cId="2561653342" sldId="266"/>
            <ac:spMk id="1137" creationId="{FA123F7D-E599-4375-A3D5-189988AEA326}"/>
          </ac:spMkLst>
        </pc:spChg>
        <pc:spChg chg="mod">
          <ac:chgData name="Zheng Lu" userId="abc8ba554a56d51a" providerId="LiveId" clId="{E0DF68DE-D48B-43E1-BD46-FE388D246300}" dt="2017-12-09T21:56:46.938" v="4190" actId="692"/>
          <ac:spMkLst>
            <pc:docMk/>
            <pc:sldMk cId="2561653342" sldId="266"/>
            <ac:spMk id="1141" creationId="{F50C21F1-56BA-4BAA-B099-41661D888457}"/>
          </ac:spMkLst>
        </pc:spChg>
        <pc:grpChg chg="mod">
          <ac:chgData name="Zheng Lu" userId="abc8ba554a56d51a" providerId="LiveId" clId="{E0DF68DE-D48B-43E1-BD46-FE388D246300}" dt="2017-12-09T21:35:15.196" v="3434" actId="1076"/>
          <ac:grpSpMkLst>
            <pc:docMk/>
            <pc:sldMk cId="2561653342" sldId="266"/>
            <ac:grpSpMk id="2" creationId="{0F8100CD-F5A0-4B30-8162-D40DA62EE159}"/>
          </ac:grpSpMkLst>
        </pc:grpChg>
        <pc:picChg chg="mod">
          <ac:chgData name="Zheng Lu" userId="abc8ba554a56d51a" providerId="LiveId" clId="{E0DF68DE-D48B-43E1-BD46-FE388D246300}" dt="2017-12-09T21:29:02.599" v="3319"/>
          <ac:picMkLst>
            <pc:docMk/>
            <pc:sldMk cId="2561653342" sldId="266"/>
            <ac:picMk id="1111" creationId="{EDDDDDAA-3DDD-4E85-84EE-6383545A8436}"/>
          </ac:picMkLst>
        </pc:picChg>
      </pc:sldChg>
      <pc:sldChg chg="addSp delSp modSp modNotesTx">
        <pc:chgData name="Zheng Lu" userId="abc8ba554a56d51a" providerId="LiveId" clId="{E0DF68DE-D48B-43E1-BD46-FE388D246300}" dt="2017-12-09T21:53:57.519" v="4124" actId="2085"/>
        <pc:sldMkLst>
          <pc:docMk/>
          <pc:sldMk cId="3018432325" sldId="267"/>
        </pc:sldMkLst>
        <pc:spChg chg="mod topLvl">
          <ac:chgData name="Zheng Lu" userId="abc8ba554a56d51a" providerId="LiveId" clId="{E0DF68DE-D48B-43E1-BD46-FE388D246300}" dt="2017-12-09T21:51:54.511" v="4112" actId="164"/>
          <ac:spMkLst>
            <pc:docMk/>
            <pc:sldMk cId="3018432325" sldId="267"/>
            <ac:spMk id="9" creationId="{EE6BF401-0947-4654-82B5-72DA50D49F1B}"/>
          </ac:spMkLst>
        </pc:spChg>
        <pc:spChg chg="mod topLvl">
          <ac:chgData name="Zheng Lu" userId="abc8ba554a56d51a" providerId="LiveId" clId="{E0DF68DE-D48B-43E1-BD46-FE388D246300}" dt="2017-12-09T21:51:54.511" v="4112" actId="164"/>
          <ac:spMkLst>
            <pc:docMk/>
            <pc:sldMk cId="3018432325" sldId="267"/>
            <ac:spMk id="10" creationId="{103E1A5D-8F1E-436C-BC20-7AF15A1FCB76}"/>
          </ac:spMkLst>
        </pc:spChg>
        <pc:spChg chg="mod topLvl">
          <ac:chgData name="Zheng Lu" userId="abc8ba554a56d51a" providerId="LiveId" clId="{E0DF68DE-D48B-43E1-BD46-FE388D246300}" dt="2017-12-09T21:51:54.511" v="4112" actId="164"/>
          <ac:spMkLst>
            <pc:docMk/>
            <pc:sldMk cId="3018432325" sldId="267"/>
            <ac:spMk id="11" creationId="{10D75DE5-85F5-49AA-B593-96B78C7A55DF}"/>
          </ac:spMkLst>
        </pc:spChg>
        <pc:spChg chg="mod topLvl">
          <ac:chgData name="Zheng Lu" userId="abc8ba554a56d51a" providerId="LiveId" clId="{E0DF68DE-D48B-43E1-BD46-FE388D246300}" dt="2017-12-09T21:51:54.511" v="4112" actId="164"/>
          <ac:spMkLst>
            <pc:docMk/>
            <pc:sldMk cId="3018432325" sldId="267"/>
            <ac:spMk id="12" creationId="{0D002CEE-9DB2-40EA-A03C-9025A9542BDC}"/>
          </ac:spMkLst>
        </pc:spChg>
        <pc:spChg chg="mod topLvl">
          <ac:chgData name="Zheng Lu" userId="abc8ba554a56d51a" providerId="LiveId" clId="{E0DF68DE-D48B-43E1-BD46-FE388D246300}" dt="2017-12-09T21:51:54.511" v="4112" actId="164"/>
          <ac:spMkLst>
            <pc:docMk/>
            <pc:sldMk cId="3018432325" sldId="267"/>
            <ac:spMk id="13" creationId="{D43A62EF-F0E3-4A9F-B31B-18FBCD5DCA72}"/>
          </ac:spMkLst>
        </pc:spChg>
        <pc:spChg chg="mod topLvl">
          <ac:chgData name="Zheng Lu" userId="abc8ba554a56d51a" providerId="LiveId" clId="{E0DF68DE-D48B-43E1-BD46-FE388D246300}" dt="2017-12-09T21:51:54.511" v="4112" actId="164"/>
          <ac:spMkLst>
            <pc:docMk/>
            <pc:sldMk cId="3018432325" sldId="267"/>
            <ac:spMk id="14" creationId="{433FB932-7D21-4F49-BE40-5650F1BEC787}"/>
          </ac:spMkLst>
        </pc:spChg>
        <pc:spChg chg="mod topLvl">
          <ac:chgData name="Zheng Lu" userId="abc8ba554a56d51a" providerId="LiveId" clId="{E0DF68DE-D48B-43E1-BD46-FE388D246300}" dt="2017-12-09T21:51:54.511" v="4112" actId="164"/>
          <ac:spMkLst>
            <pc:docMk/>
            <pc:sldMk cId="3018432325" sldId="267"/>
            <ac:spMk id="15" creationId="{5571DDC5-A5A8-4514-A814-8122D90EC879}"/>
          </ac:spMkLst>
        </pc:spChg>
        <pc:spChg chg="mod topLvl">
          <ac:chgData name="Zheng Lu" userId="abc8ba554a56d51a" providerId="LiveId" clId="{E0DF68DE-D48B-43E1-BD46-FE388D246300}" dt="2017-12-09T21:51:54.511" v="4112" actId="164"/>
          <ac:spMkLst>
            <pc:docMk/>
            <pc:sldMk cId="3018432325" sldId="267"/>
            <ac:spMk id="16" creationId="{D7DC9117-1B92-457C-9256-F542D59DB1B1}"/>
          </ac:spMkLst>
        </pc:spChg>
        <pc:spChg chg="mod topLvl">
          <ac:chgData name="Zheng Lu" userId="abc8ba554a56d51a" providerId="LiveId" clId="{E0DF68DE-D48B-43E1-BD46-FE388D246300}" dt="2017-12-09T21:51:54.511" v="4112" actId="164"/>
          <ac:spMkLst>
            <pc:docMk/>
            <pc:sldMk cId="3018432325" sldId="267"/>
            <ac:spMk id="17" creationId="{8CB670D3-F74F-4E7B-990C-2F513511BD2A}"/>
          </ac:spMkLst>
        </pc:spChg>
        <pc:spChg chg="mod topLvl">
          <ac:chgData name="Zheng Lu" userId="abc8ba554a56d51a" providerId="LiveId" clId="{E0DF68DE-D48B-43E1-BD46-FE388D246300}" dt="2017-12-09T21:51:54.511" v="4112" actId="164"/>
          <ac:spMkLst>
            <pc:docMk/>
            <pc:sldMk cId="3018432325" sldId="267"/>
            <ac:spMk id="18" creationId="{797A75B5-1F9B-40C4-A7B1-C1A090DEF034}"/>
          </ac:spMkLst>
        </pc:spChg>
        <pc:spChg chg="mod topLvl">
          <ac:chgData name="Zheng Lu" userId="abc8ba554a56d51a" providerId="LiveId" clId="{E0DF68DE-D48B-43E1-BD46-FE388D246300}" dt="2017-12-09T21:51:54.511" v="4112" actId="164"/>
          <ac:spMkLst>
            <pc:docMk/>
            <pc:sldMk cId="3018432325" sldId="267"/>
            <ac:spMk id="19" creationId="{C042E4FA-9357-4A67-A4D7-66346D393169}"/>
          </ac:spMkLst>
        </pc:spChg>
        <pc:spChg chg="mod topLvl">
          <ac:chgData name="Zheng Lu" userId="abc8ba554a56d51a" providerId="LiveId" clId="{E0DF68DE-D48B-43E1-BD46-FE388D246300}" dt="2017-12-09T21:51:54.511" v="4112" actId="164"/>
          <ac:spMkLst>
            <pc:docMk/>
            <pc:sldMk cId="3018432325" sldId="267"/>
            <ac:spMk id="20" creationId="{92043E46-227F-4D4B-A11D-F9CB58730724}"/>
          </ac:spMkLst>
        </pc:spChg>
        <pc:spChg chg="mod topLvl">
          <ac:chgData name="Zheng Lu" userId="abc8ba554a56d51a" providerId="LiveId" clId="{E0DF68DE-D48B-43E1-BD46-FE388D246300}" dt="2017-12-09T21:51:54.511" v="4112" actId="164"/>
          <ac:spMkLst>
            <pc:docMk/>
            <pc:sldMk cId="3018432325" sldId="267"/>
            <ac:spMk id="21" creationId="{C64445CA-CC5D-4F33-A895-410906304BB3}"/>
          </ac:spMkLst>
        </pc:spChg>
        <pc:spChg chg="mod topLvl">
          <ac:chgData name="Zheng Lu" userId="abc8ba554a56d51a" providerId="LiveId" clId="{E0DF68DE-D48B-43E1-BD46-FE388D246300}" dt="2017-12-09T21:51:54.511" v="4112" actId="164"/>
          <ac:spMkLst>
            <pc:docMk/>
            <pc:sldMk cId="3018432325" sldId="267"/>
            <ac:spMk id="22" creationId="{AFCEAC1D-3058-4C37-B6C3-65917BD0E669}"/>
          </ac:spMkLst>
        </pc:spChg>
        <pc:spChg chg="mod topLvl">
          <ac:chgData name="Zheng Lu" userId="abc8ba554a56d51a" providerId="LiveId" clId="{E0DF68DE-D48B-43E1-BD46-FE388D246300}" dt="2017-12-09T21:51:54.511" v="4112" actId="164"/>
          <ac:spMkLst>
            <pc:docMk/>
            <pc:sldMk cId="3018432325" sldId="267"/>
            <ac:spMk id="23" creationId="{70FD6F14-66D0-4B9C-AB24-34EFF4354878}"/>
          </ac:spMkLst>
        </pc:spChg>
        <pc:spChg chg="mod topLvl">
          <ac:chgData name="Zheng Lu" userId="abc8ba554a56d51a" providerId="LiveId" clId="{E0DF68DE-D48B-43E1-BD46-FE388D246300}" dt="2017-12-09T21:51:54.511" v="4112" actId="164"/>
          <ac:spMkLst>
            <pc:docMk/>
            <pc:sldMk cId="3018432325" sldId="267"/>
            <ac:spMk id="24" creationId="{431603ED-AE68-452F-A009-E35992189966}"/>
          </ac:spMkLst>
        </pc:spChg>
        <pc:spChg chg="mod topLvl">
          <ac:chgData name="Zheng Lu" userId="abc8ba554a56d51a" providerId="LiveId" clId="{E0DF68DE-D48B-43E1-BD46-FE388D246300}" dt="2017-12-09T21:51:54.511" v="4112" actId="164"/>
          <ac:spMkLst>
            <pc:docMk/>
            <pc:sldMk cId="3018432325" sldId="267"/>
            <ac:spMk id="25" creationId="{E308DFAE-16D1-44D9-8E2F-729FC18AA41E}"/>
          </ac:spMkLst>
        </pc:spChg>
        <pc:spChg chg="mod topLvl">
          <ac:chgData name="Zheng Lu" userId="abc8ba554a56d51a" providerId="LiveId" clId="{E0DF68DE-D48B-43E1-BD46-FE388D246300}" dt="2017-12-09T21:51:54.511" v="4112" actId="164"/>
          <ac:spMkLst>
            <pc:docMk/>
            <pc:sldMk cId="3018432325" sldId="267"/>
            <ac:spMk id="26" creationId="{5079C63D-5B73-4DE4-9363-1287B6650A86}"/>
          </ac:spMkLst>
        </pc:spChg>
        <pc:spChg chg="mod topLvl">
          <ac:chgData name="Zheng Lu" userId="abc8ba554a56d51a" providerId="LiveId" clId="{E0DF68DE-D48B-43E1-BD46-FE388D246300}" dt="2017-12-09T21:51:54.511" v="4112" actId="164"/>
          <ac:spMkLst>
            <pc:docMk/>
            <pc:sldMk cId="3018432325" sldId="267"/>
            <ac:spMk id="27" creationId="{D2C815A5-FFA6-48F5-8337-7B1A97755E90}"/>
          </ac:spMkLst>
        </pc:spChg>
        <pc:spChg chg="mod topLvl">
          <ac:chgData name="Zheng Lu" userId="abc8ba554a56d51a" providerId="LiveId" clId="{E0DF68DE-D48B-43E1-BD46-FE388D246300}" dt="2017-12-09T21:51:54.511" v="4112" actId="164"/>
          <ac:spMkLst>
            <pc:docMk/>
            <pc:sldMk cId="3018432325" sldId="267"/>
            <ac:spMk id="28" creationId="{AD5F4B01-64C2-439A-B664-25AD24034B04}"/>
          </ac:spMkLst>
        </pc:spChg>
        <pc:spChg chg="mod topLvl">
          <ac:chgData name="Zheng Lu" userId="abc8ba554a56d51a" providerId="LiveId" clId="{E0DF68DE-D48B-43E1-BD46-FE388D246300}" dt="2017-12-09T21:51:54.511" v="4112" actId="164"/>
          <ac:spMkLst>
            <pc:docMk/>
            <pc:sldMk cId="3018432325" sldId="267"/>
            <ac:spMk id="29" creationId="{A18D88DA-B34D-4430-81B3-F4992EFB1F2E}"/>
          </ac:spMkLst>
        </pc:spChg>
        <pc:spChg chg="mod topLvl">
          <ac:chgData name="Zheng Lu" userId="abc8ba554a56d51a" providerId="LiveId" clId="{E0DF68DE-D48B-43E1-BD46-FE388D246300}" dt="2017-12-09T21:51:54.511" v="4112" actId="164"/>
          <ac:spMkLst>
            <pc:docMk/>
            <pc:sldMk cId="3018432325" sldId="267"/>
            <ac:spMk id="30" creationId="{82820677-1910-479E-A383-DB3F47A93864}"/>
          </ac:spMkLst>
        </pc:spChg>
        <pc:spChg chg="mod topLvl">
          <ac:chgData name="Zheng Lu" userId="abc8ba554a56d51a" providerId="LiveId" clId="{E0DF68DE-D48B-43E1-BD46-FE388D246300}" dt="2017-12-09T21:51:54.511" v="4112" actId="164"/>
          <ac:spMkLst>
            <pc:docMk/>
            <pc:sldMk cId="3018432325" sldId="267"/>
            <ac:spMk id="31" creationId="{AF02EF48-D93A-4C53-A417-51DE28416E36}"/>
          </ac:spMkLst>
        </pc:spChg>
        <pc:spChg chg="mod topLvl">
          <ac:chgData name="Zheng Lu" userId="abc8ba554a56d51a" providerId="LiveId" clId="{E0DF68DE-D48B-43E1-BD46-FE388D246300}" dt="2017-12-09T21:51:54.511" v="4112" actId="164"/>
          <ac:spMkLst>
            <pc:docMk/>
            <pc:sldMk cId="3018432325" sldId="267"/>
            <ac:spMk id="32" creationId="{9E7033F5-27C5-482E-AB70-3DC43EEB6B45}"/>
          </ac:spMkLst>
        </pc:spChg>
        <pc:spChg chg="mod topLvl">
          <ac:chgData name="Zheng Lu" userId="abc8ba554a56d51a" providerId="LiveId" clId="{E0DF68DE-D48B-43E1-BD46-FE388D246300}" dt="2017-12-09T21:51:54.511" v="4112" actId="164"/>
          <ac:spMkLst>
            <pc:docMk/>
            <pc:sldMk cId="3018432325" sldId="267"/>
            <ac:spMk id="33" creationId="{02222D03-4174-4E3D-8037-718E263E5413}"/>
          </ac:spMkLst>
        </pc:spChg>
        <pc:spChg chg="mod topLvl">
          <ac:chgData name="Zheng Lu" userId="abc8ba554a56d51a" providerId="LiveId" clId="{E0DF68DE-D48B-43E1-BD46-FE388D246300}" dt="2017-12-09T21:51:54.511" v="4112" actId="164"/>
          <ac:spMkLst>
            <pc:docMk/>
            <pc:sldMk cId="3018432325" sldId="267"/>
            <ac:spMk id="34" creationId="{BB5D15B5-B0F4-4E3E-8178-E9C3530134F7}"/>
          </ac:spMkLst>
        </pc:spChg>
        <pc:spChg chg="mod topLvl">
          <ac:chgData name="Zheng Lu" userId="abc8ba554a56d51a" providerId="LiveId" clId="{E0DF68DE-D48B-43E1-BD46-FE388D246300}" dt="2017-12-09T21:51:54.511" v="4112" actId="164"/>
          <ac:spMkLst>
            <pc:docMk/>
            <pc:sldMk cId="3018432325" sldId="267"/>
            <ac:spMk id="35" creationId="{4243D81C-75F4-43B2-9C3D-2515BA6DF0E0}"/>
          </ac:spMkLst>
        </pc:spChg>
        <pc:spChg chg="mod topLvl">
          <ac:chgData name="Zheng Lu" userId="abc8ba554a56d51a" providerId="LiveId" clId="{E0DF68DE-D48B-43E1-BD46-FE388D246300}" dt="2017-12-09T21:51:54.511" v="4112" actId="164"/>
          <ac:spMkLst>
            <pc:docMk/>
            <pc:sldMk cId="3018432325" sldId="267"/>
            <ac:spMk id="36" creationId="{A5E1726B-B1E3-4F33-B244-21B0CBFFB53B}"/>
          </ac:spMkLst>
        </pc:spChg>
        <pc:spChg chg="mod topLvl">
          <ac:chgData name="Zheng Lu" userId="abc8ba554a56d51a" providerId="LiveId" clId="{E0DF68DE-D48B-43E1-BD46-FE388D246300}" dt="2017-12-09T21:51:54.511" v="4112" actId="164"/>
          <ac:spMkLst>
            <pc:docMk/>
            <pc:sldMk cId="3018432325" sldId="267"/>
            <ac:spMk id="37" creationId="{2E2D3D52-8427-4D84-A263-0237B7C99487}"/>
          </ac:spMkLst>
        </pc:spChg>
        <pc:spChg chg="mod topLvl">
          <ac:chgData name="Zheng Lu" userId="abc8ba554a56d51a" providerId="LiveId" clId="{E0DF68DE-D48B-43E1-BD46-FE388D246300}" dt="2017-12-09T21:51:54.511" v="4112" actId="164"/>
          <ac:spMkLst>
            <pc:docMk/>
            <pc:sldMk cId="3018432325" sldId="267"/>
            <ac:spMk id="38" creationId="{9282BA76-50B9-4061-AF74-0BB54AD47D10}"/>
          </ac:spMkLst>
        </pc:spChg>
        <pc:spChg chg="mod topLvl">
          <ac:chgData name="Zheng Lu" userId="abc8ba554a56d51a" providerId="LiveId" clId="{E0DF68DE-D48B-43E1-BD46-FE388D246300}" dt="2017-12-09T21:51:54.511" v="4112" actId="164"/>
          <ac:spMkLst>
            <pc:docMk/>
            <pc:sldMk cId="3018432325" sldId="267"/>
            <ac:spMk id="39" creationId="{65E39AA0-9327-4442-A4AC-78D1F05A5D01}"/>
          </ac:spMkLst>
        </pc:spChg>
        <pc:spChg chg="del">
          <ac:chgData name="Zheng Lu" userId="abc8ba554a56d51a" providerId="LiveId" clId="{E0DF68DE-D48B-43E1-BD46-FE388D246300}" dt="2017-12-09T21:41:21.430" v="3720" actId="478"/>
          <ac:spMkLst>
            <pc:docMk/>
            <pc:sldMk cId="3018432325" sldId="267"/>
            <ac:spMk id="40" creationId="{55DBBD0F-88B4-4E72-8BAD-CC9F470D83DF}"/>
          </ac:spMkLst>
        </pc:spChg>
        <pc:spChg chg="mod topLvl">
          <ac:chgData name="Zheng Lu" userId="abc8ba554a56d51a" providerId="LiveId" clId="{E0DF68DE-D48B-43E1-BD46-FE388D246300}" dt="2017-12-09T21:51:54.511" v="4112" actId="164"/>
          <ac:spMkLst>
            <pc:docMk/>
            <pc:sldMk cId="3018432325" sldId="267"/>
            <ac:spMk id="41" creationId="{170AA581-4D97-4E8B-92CD-1871F5E046F7}"/>
          </ac:spMkLst>
        </pc:spChg>
        <pc:spChg chg="mod topLvl">
          <ac:chgData name="Zheng Lu" userId="abc8ba554a56d51a" providerId="LiveId" clId="{E0DF68DE-D48B-43E1-BD46-FE388D246300}" dt="2017-12-09T21:51:54.511" v="4112" actId="164"/>
          <ac:spMkLst>
            <pc:docMk/>
            <pc:sldMk cId="3018432325" sldId="267"/>
            <ac:spMk id="42" creationId="{3BDDFBE4-FA20-404F-8B2B-938FF23607F5}"/>
          </ac:spMkLst>
        </pc:spChg>
        <pc:spChg chg="mod topLvl">
          <ac:chgData name="Zheng Lu" userId="abc8ba554a56d51a" providerId="LiveId" clId="{E0DF68DE-D48B-43E1-BD46-FE388D246300}" dt="2017-12-09T21:51:54.511" v="4112" actId="164"/>
          <ac:spMkLst>
            <pc:docMk/>
            <pc:sldMk cId="3018432325" sldId="267"/>
            <ac:spMk id="43" creationId="{2771E1A2-14EE-424C-8144-E6B9B5F4FDB4}"/>
          </ac:spMkLst>
        </pc:spChg>
        <pc:spChg chg="mod topLvl">
          <ac:chgData name="Zheng Lu" userId="abc8ba554a56d51a" providerId="LiveId" clId="{E0DF68DE-D48B-43E1-BD46-FE388D246300}" dt="2017-12-09T21:51:54.511" v="4112" actId="164"/>
          <ac:spMkLst>
            <pc:docMk/>
            <pc:sldMk cId="3018432325" sldId="267"/>
            <ac:spMk id="44" creationId="{3D474A2F-D04F-42D4-BDDA-B53FE83F46D7}"/>
          </ac:spMkLst>
        </pc:spChg>
        <pc:spChg chg="mod topLvl">
          <ac:chgData name="Zheng Lu" userId="abc8ba554a56d51a" providerId="LiveId" clId="{E0DF68DE-D48B-43E1-BD46-FE388D246300}" dt="2017-12-09T21:51:54.511" v="4112" actId="164"/>
          <ac:spMkLst>
            <pc:docMk/>
            <pc:sldMk cId="3018432325" sldId="267"/>
            <ac:spMk id="45" creationId="{910A1FEF-E62B-4C7A-BDC1-456DC85B7B4B}"/>
          </ac:spMkLst>
        </pc:spChg>
        <pc:spChg chg="mod topLvl">
          <ac:chgData name="Zheng Lu" userId="abc8ba554a56d51a" providerId="LiveId" clId="{E0DF68DE-D48B-43E1-BD46-FE388D246300}" dt="2017-12-09T21:51:54.511" v="4112" actId="164"/>
          <ac:spMkLst>
            <pc:docMk/>
            <pc:sldMk cId="3018432325" sldId="267"/>
            <ac:spMk id="46" creationId="{E15E0916-ED5E-4335-A7D9-35DD99425F4E}"/>
          </ac:spMkLst>
        </pc:spChg>
        <pc:spChg chg="mod topLvl">
          <ac:chgData name="Zheng Lu" userId="abc8ba554a56d51a" providerId="LiveId" clId="{E0DF68DE-D48B-43E1-BD46-FE388D246300}" dt="2017-12-09T21:51:54.511" v="4112" actId="164"/>
          <ac:spMkLst>
            <pc:docMk/>
            <pc:sldMk cId="3018432325" sldId="267"/>
            <ac:spMk id="47" creationId="{888538AC-77F9-4C78-93EB-2464199D0E69}"/>
          </ac:spMkLst>
        </pc:spChg>
        <pc:spChg chg="mod topLvl">
          <ac:chgData name="Zheng Lu" userId="abc8ba554a56d51a" providerId="LiveId" clId="{E0DF68DE-D48B-43E1-BD46-FE388D246300}" dt="2017-12-09T21:51:54.511" v="4112" actId="164"/>
          <ac:spMkLst>
            <pc:docMk/>
            <pc:sldMk cId="3018432325" sldId="267"/>
            <ac:spMk id="48" creationId="{C044FFD5-8F2C-4E78-90DF-9AFAB04CC3DA}"/>
          </ac:spMkLst>
        </pc:spChg>
        <pc:spChg chg="mod topLvl">
          <ac:chgData name="Zheng Lu" userId="abc8ba554a56d51a" providerId="LiveId" clId="{E0DF68DE-D48B-43E1-BD46-FE388D246300}" dt="2017-12-09T21:51:54.511" v="4112" actId="164"/>
          <ac:spMkLst>
            <pc:docMk/>
            <pc:sldMk cId="3018432325" sldId="267"/>
            <ac:spMk id="49" creationId="{DB5D4D97-D3F2-43FF-B676-546D71B7D921}"/>
          </ac:spMkLst>
        </pc:spChg>
        <pc:spChg chg="mod topLvl">
          <ac:chgData name="Zheng Lu" userId="abc8ba554a56d51a" providerId="LiveId" clId="{E0DF68DE-D48B-43E1-BD46-FE388D246300}" dt="2017-12-09T21:51:54.511" v="4112" actId="164"/>
          <ac:spMkLst>
            <pc:docMk/>
            <pc:sldMk cId="3018432325" sldId="267"/>
            <ac:spMk id="50" creationId="{68250D27-21AE-4DC3-B922-905DBEB722D0}"/>
          </ac:spMkLst>
        </pc:spChg>
        <pc:spChg chg="mod topLvl">
          <ac:chgData name="Zheng Lu" userId="abc8ba554a56d51a" providerId="LiveId" clId="{E0DF68DE-D48B-43E1-BD46-FE388D246300}" dt="2017-12-09T21:51:54.511" v="4112" actId="164"/>
          <ac:spMkLst>
            <pc:docMk/>
            <pc:sldMk cId="3018432325" sldId="267"/>
            <ac:spMk id="51" creationId="{665FE4DD-FC77-46DC-852D-2AC05DC2D74F}"/>
          </ac:spMkLst>
        </pc:spChg>
        <pc:spChg chg="mod topLvl">
          <ac:chgData name="Zheng Lu" userId="abc8ba554a56d51a" providerId="LiveId" clId="{E0DF68DE-D48B-43E1-BD46-FE388D246300}" dt="2017-12-09T21:51:54.511" v="4112" actId="164"/>
          <ac:spMkLst>
            <pc:docMk/>
            <pc:sldMk cId="3018432325" sldId="267"/>
            <ac:spMk id="52" creationId="{FE720736-AEF7-47F9-A234-388C9BD40668}"/>
          </ac:spMkLst>
        </pc:spChg>
        <pc:spChg chg="mod topLvl">
          <ac:chgData name="Zheng Lu" userId="abc8ba554a56d51a" providerId="LiveId" clId="{E0DF68DE-D48B-43E1-BD46-FE388D246300}" dt="2017-12-09T21:51:54.511" v="4112" actId="164"/>
          <ac:spMkLst>
            <pc:docMk/>
            <pc:sldMk cId="3018432325" sldId="267"/>
            <ac:spMk id="53" creationId="{0982D380-D0CA-4FED-B074-85ECEE66379B}"/>
          </ac:spMkLst>
        </pc:spChg>
        <pc:spChg chg="mod topLvl">
          <ac:chgData name="Zheng Lu" userId="abc8ba554a56d51a" providerId="LiveId" clId="{E0DF68DE-D48B-43E1-BD46-FE388D246300}" dt="2017-12-09T21:51:54.511" v="4112" actId="164"/>
          <ac:spMkLst>
            <pc:docMk/>
            <pc:sldMk cId="3018432325" sldId="267"/>
            <ac:spMk id="54" creationId="{9E10F94E-8F8A-4006-9D59-028AF47788BC}"/>
          </ac:spMkLst>
        </pc:spChg>
        <pc:spChg chg="mod topLvl">
          <ac:chgData name="Zheng Lu" userId="abc8ba554a56d51a" providerId="LiveId" clId="{E0DF68DE-D48B-43E1-BD46-FE388D246300}" dt="2017-12-09T21:51:54.511" v="4112" actId="164"/>
          <ac:spMkLst>
            <pc:docMk/>
            <pc:sldMk cId="3018432325" sldId="267"/>
            <ac:spMk id="55" creationId="{85FBA9FA-B0A5-4D51-B502-1AEAA739C563}"/>
          </ac:spMkLst>
        </pc:spChg>
        <pc:spChg chg="mod topLvl">
          <ac:chgData name="Zheng Lu" userId="abc8ba554a56d51a" providerId="LiveId" clId="{E0DF68DE-D48B-43E1-BD46-FE388D246300}" dt="2017-12-09T21:51:54.511" v="4112" actId="164"/>
          <ac:spMkLst>
            <pc:docMk/>
            <pc:sldMk cId="3018432325" sldId="267"/>
            <ac:spMk id="56" creationId="{D2802A6A-D8C2-41B5-ABEE-225ADCFC1828}"/>
          </ac:spMkLst>
        </pc:spChg>
        <pc:spChg chg="mod topLvl">
          <ac:chgData name="Zheng Lu" userId="abc8ba554a56d51a" providerId="LiveId" clId="{E0DF68DE-D48B-43E1-BD46-FE388D246300}" dt="2017-12-09T21:51:54.511" v="4112" actId="164"/>
          <ac:spMkLst>
            <pc:docMk/>
            <pc:sldMk cId="3018432325" sldId="267"/>
            <ac:spMk id="57" creationId="{1201B305-3B92-40DD-A827-9AC1EDFAA9A9}"/>
          </ac:spMkLst>
        </pc:spChg>
        <pc:spChg chg="del">
          <ac:chgData name="Zheng Lu" userId="abc8ba554a56d51a" providerId="LiveId" clId="{E0DF68DE-D48B-43E1-BD46-FE388D246300}" dt="2017-12-09T21:41:50.676" v="3726" actId="478"/>
          <ac:spMkLst>
            <pc:docMk/>
            <pc:sldMk cId="3018432325" sldId="267"/>
            <ac:spMk id="58" creationId="{C028D3C9-D3DE-4D69-9A2A-43030D25528C}"/>
          </ac:spMkLst>
        </pc:spChg>
        <pc:spChg chg="mod topLvl">
          <ac:chgData name="Zheng Lu" userId="abc8ba554a56d51a" providerId="LiveId" clId="{E0DF68DE-D48B-43E1-BD46-FE388D246300}" dt="2017-12-09T21:51:54.511" v="4112" actId="164"/>
          <ac:spMkLst>
            <pc:docMk/>
            <pc:sldMk cId="3018432325" sldId="267"/>
            <ac:spMk id="59" creationId="{5FE75A60-5AB7-4600-9F1C-95F84D9DEFBB}"/>
          </ac:spMkLst>
        </pc:spChg>
        <pc:spChg chg="mod topLvl">
          <ac:chgData name="Zheng Lu" userId="abc8ba554a56d51a" providerId="LiveId" clId="{E0DF68DE-D48B-43E1-BD46-FE388D246300}" dt="2017-12-09T21:51:54.511" v="4112" actId="164"/>
          <ac:spMkLst>
            <pc:docMk/>
            <pc:sldMk cId="3018432325" sldId="267"/>
            <ac:spMk id="60" creationId="{2360848F-AA4A-4A63-995F-39FF383A5DA9}"/>
          </ac:spMkLst>
        </pc:spChg>
        <pc:spChg chg="mod topLvl">
          <ac:chgData name="Zheng Lu" userId="abc8ba554a56d51a" providerId="LiveId" clId="{E0DF68DE-D48B-43E1-BD46-FE388D246300}" dt="2017-12-09T21:51:54.511" v="4112" actId="164"/>
          <ac:spMkLst>
            <pc:docMk/>
            <pc:sldMk cId="3018432325" sldId="267"/>
            <ac:spMk id="61" creationId="{4F10693A-AF5A-4708-99DE-D43174DB8C9A}"/>
          </ac:spMkLst>
        </pc:spChg>
        <pc:spChg chg="mod topLvl">
          <ac:chgData name="Zheng Lu" userId="abc8ba554a56d51a" providerId="LiveId" clId="{E0DF68DE-D48B-43E1-BD46-FE388D246300}" dt="2017-12-09T21:51:54.511" v="4112" actId="164"/>
          <ac:spMkLst>
            <pc:docMk/>
            <pc:sldMk cId="3018432325" sldId="267"/>
            <ac:spMk id="62" creationId="{EB4EFCAE-9969-46D9-9268-1A7DB8919240}"/>
          </ac:spMkLst>
        </pc:spChg>
        <pc:spChg chg="mod topLvl">
          <ac:chgData name="Zheng Lu" userId="abc8ba554a56d51a" providerId="LiveId" clId="{E0DF68DE-D48B-43E1-BD46-FE388D246300}" dt="2017-12-09T21:51:54.511" v="4112" actId="164"/>
          <ac:spMkLst>
            <pc:docMk/>
            <pc:sldMk cId="3018432325" sldId="267"/>
            <ac:spMk id="63" creationId="{E0A14AA9-5E99-49A4-A1E5-DB1F9C4B2831}"/>
          </ac:spMkLst>
        </pc:spChg>
        <pc:spChg chg="add mod">
          <ac:chgData name="Zheng Lu" userId="abc8ba554a56d51a" providerId="LiveId" clId="{E0DF68DE-D48B-43E1-BD46-FE388D246300}" dt="2017-12-09T21:51:54.511" v="4112" actId="164"/>
          <ac:spMkLst>
            <pc:docMk/>
            <pc:sldMk cId="3018432325" sldId="267"/>
            <ac:spMk id="141" creationId="{316BEA7B-C3F1-4EAE-B365-72203CF7A2CE}"/>
          </ac:spMkLst>
        </pc:spChg>
        <pc:spChg chg="add mod">
          <ac:chgData name="Zheng Lu" userId="abc8ba554a56d51a" providerId="LiveId" clId="{E0DF68DE-D48B-43E1-BD46-FE388D246300}" dt="2017-12-09T21:51:54.511" v="4112" actId="164"/>
          <ac:spMkLst>
            <pc:docMk/>
            <pc:sldMk cId="3018432325" sldId="267"/>
            <ac:spMk id="142" creationId="{812BE4E7-213B-4B4A-BD0F-D7B3299C9FD2}"/>
          </ac:spMkLst>
        </pc:spChg>
        <pc:spChg chg="add mod">
          <ac:chgData name="Zheng Lu" userId="abc8ba554a56d51a" providerId="LiveId" clId="{E0DF68DE-D48B-43E1-BD46-FE388D246300}" dt="2017-12-09T21:53:56.071" v="4122" actId="2085"/>
          <ac:spMkLst>
            <pc:docMk/>
            <pc:sldMk cId="3018432325" sldId="267"/>
            <ac:spMk id="143" creationId="{FE2BBC38-6244-48FB-997C-26A4B5F82B13}"/>
          </ac:spMkLst>
        </pc:spChg>
        <pc:spChg chg="add mod">
          <ac:chgData name="Zheng Lu" userId="abc8ba554a56d51a" providerId="LiveId" clId="{E0DF68DE-D48B-43E1-BD46-FE388D246300}" dt="2017-12-09T21:51:54.511" v="4112" actId="164"/>
          <ac:spMkLst>
            <pc:docMk/>
            <pc:sldMk cId="3018432325" sldId="267"/>
            <ac:spMk id="144" creationId="{5973ED43-37CB-4742-B77C-13E1A37E61F4}"/>
          </ac:spMkLst>
        </pc:spChg>
        <pc:spChg chg="add mod">
          <ac:chgData name="Zheng Lu" userId="abc8ba554a56d51a" providerId="LiveId" clId="{E0DF68DE-D48B-43E1-BD46-FE388D246300}" dt="2017-12-09T21:53:55.450" v="4121" actId="2085"/>
          <ac:spMkLst>
            <pc:docMk/>
            <pc:sldMk cId="3018432325" sldId="267"/>
            <ac:spMk id="145" creationId="{6190EA0E-3E0B-46B3-9292-9A8097A38C94}"/>
          </ac:spMkLst>
        </pc:spChg>
        <pc:spChg chg="add mod">
          <ac:chgData name="Zheng Lu" userId="abc8ba554a56d51a" providerId="LiveId" clId="{E0DF68DE-D48B-43E1-BD46-FE388D246300}" dt="2017-12-09T21:51:54.511" v="4112" actId="164"/>
          <ac:spMkLst>
            <pc:docMk/>
            <pc:sldMk cId="3018432325" sldId="267"/>
            <ac:spMk id="146" creationId="{98E1CB83-BA91-4855-B6C9-C055C8DDD3DB}"/>
          </ac:spMkLst>
        </pc:spChg>
        <pc:spChg chg="del">
          <ac:chgData name="Zheng Lu" userId="abc8ba554a56d51a" providerId="LiveId" clId="{E0DF68DE-D48B-43E1-BD46-FE388D246300}" dt="2017-12-09T21:48:17.746" v="4014" actId="478"/>
          <ac:spMkLst>
            <pc:docMk/>
            <pc:sldMk cId="3018432325" sldId="267"/>
            <ac:spMk id="153" creationId="{128F5B64-D7FC-46BA-B05F-F7EE66B28FEF}"/>
          </ac:spMkLst>
        </pc:spChg>
        <pc:spChg chg="del">
          <ac:chgData name="Zheng Lu" userId="abc8ba554a56d51a" providerId="LiveId" clId="{E0DF68DE-D48B-43E1-BD46-FE388D246300}" dt="2017-12-09T21:48:34.173" v="4019" actId="478"/>
          <ac:spMkLst>
            <pc:docMk/>
            <pc:sldMk cId="3018432325" sldId="267"/>
            <ac:spMk id="173" creationId="{19DDA352-306C-4490-AD43-23BF262DDDC9}"/>
          </ac:spMkLst>
        </pc:spChg>
        <pc:spChg chg="mod">
          <ac:chgData name="Zheng Lu" userId="abc8ba554a56d51a" providerId="LiveId" clId="{E0DF68DE-D48B-43E1-BD46-FE388D246300}" dt="2017-12-09T21:49:09.789" v="4042"/>
          <ac:spMkLst>
            <pc:docMk/>
            <pc:sldMk cId="3018432325" sldId="267"/>
            <ac:spMk id="174" creationId="{2F9EE993-33DB-44AA-9FD1-6108399FDD19}"/>
          </ac:spMkLst>
        </pc:spChg>
        <pc:spChg chg="mod">
          <ac:chgData name="Zheng Lu" userId="abc8ba554a56d51a" providerId="LiveId" clId="{E0DF68DE-D48B-43E1-BD46-FE388D246300}" dt="2017-12-09T21:49:16.420" v="4043"/>
          <ac:spMkLst>
            <pc:docMk/>
            <pc:sldMk cId="3018432325" sldId="267"/>
            <ac:spMk id="175" creationId="{292AD899-080D-48DB-8D54-4862EE78C6C6}"/>
          </ac:spMkLst>
        </pc:spChg>
        <pc:spChg chg="add mod ord">
          <ac:chgData name="Zheng Lu" userId="abc8ba554a56d51a" providerId="LiveId" clId="{E0DF68DE-D48B-43E1-BD46-FE388D246300}" dt="2017-12-09T21:51:35.982" v="4110" actId="164"/>
          <ac:spMkLst>
            <pc:docMk/>
            <pc:sldMk cId="3018432325" sldId="267"/>
            <ac:spMk id="282" creationId="{1FDFB643-8595-4A11-AB46-CC3086AD0DB1}"/>
          </ac:spMkLst>
        </pc:spChg>
        <pc:spChg chg="add mod">
          <ac:chgData name="Zheng Lu" userId="abc8ba554a56d51a" providerId="LiveId" clId="{E0DF68DE-D48B-43E1-BD46-FE388D246300}" dt="2017-12-09T21:51:35.982" v="4110" actId="164"/>
          <ac:spMkLst>
            <pc:docMk/>
            <pc:sldMk cId="3018432325" sldId="267"/>
            <ac:spMk id="283" creationId="{23EEE2BF-7A30-49A1-B765-A74DDE1B98D1}"/>
          </ac:spMkLst>
        </pc:spChg>
        <pc:spChg chg="add mod">
          <ac:chgData name="Zheng Lu" userId="abc8ba554a56d51a" providerId="LiveId" clId="{E0DF68DE-D48B-43E1-BD46-FE388D246300}" dt="2017-12-09T21:51:35.982" v="4110" actId="164"/>
          <ac:spMkLst>
            <pc:docMk/>
            <pc:sldMk cId="3018432325" sldId="267"/>
            <ac:spMk id="284" creationId="{BB77D119-39F1-4212-9752-198E89D3B0AE}"/>
          </ac:spMkLst>
        </pc:spChg>
        <pc:spChg chg="mod topLvl">
          <ac:chgData name="Zheng Lu" userId="abc8ba554a56d51a" providerId="LiveId" clId="{E0DF68DE-D48B-43E1-BD46-FE388D246300}" dt="2017-12-09T21:51:54.511" v="4112" actId="164"/>
          <ac:spMkLst>
            <pc:docMk/>
            <pc:sldMk cId="3018432325" sldId="267"/>
            <ac:spMk id="2048" creationId="{DAC78A69-5806-4AC8-8C71-D41603A023C7}"/>
          </ac:spMkLst>
        </pc:spChg>
        <pc:spChg chg="mod topLvl">
          <ac:chgData name="Zheng Lu" userId="abc8ba554a56d51a" providerId="LiveId" clId="{E0DF68DE-D48B-43E1-BD46-FE388D246300}" dt="2017-12-09T21:51:54.511" v="4112" actId="164"/>
          <ac:spMkLst>
            <pc:docMk/>
            <pc:sldMk cId="3018432325" sldId="267"/>
            <ac:spMk id="2049" creationId="{3F689EBD-0993-492F-B352-79D1948A108F}"/>
          </ac:spMkLst>
        </pc:spChg>
        <pc:spChg chg="mod topLvl">
          <ac:chgData name="Zheng Lu" userId="abc8ba554a56d51a" providerId="LiveId" clId="{E0DF68DE-D48B-43E1-BD46-FE388D246300}" dt="2017-12-09T21:51:54.511" v="4112" actId="164"/>
          <ac:spMkLst>
            <pc:docMk/>
            <pc:sldMk cId="3018432325" sldId="267"/>
            <ac:spMk id="2050" creationId="{21A80DAD-B277-40EB-9D22-1E887CB716E9}"/>
          </ac:spMkLst>
        </pc:spChg>
        <pc:spChg chg="mod topLvl">
          <ac:chgData name="Zheng Lu" userId="abc8ba554a56d51a" providerId="LiveId" clId="{E0DF68DE-D48B-43E1-BD46-FE388D246300}" dt="2017-12-09T21:51:54.511" v="4112" actId="164"/>
          <ac:spMkLst>
            <pc:docMk/>
            <pc:sldMk cId="3018432325" sldId="267"/>
            <ac:spMk id="2051" creationId="{D3C50E47-8F6A-4045-8518-9F20C148A27D}"/>
          </ac:spMkLst>
        </pc:spChg>
        <pc:spChg chg="mod topLvl">
          <ac:chgData name="Zheng Lu" userId="abc8ba554a56d51a" providerId="LiveId" clId="{E0DF68DE-D48B-43E1-BD46-FE388D246300}" dt="2017-12-09T21:51:54.511" v="4112" actId="164"/>
          <ac:spMkLst>
            <pc:docMk/>
            <pc:sldMk cId="3018432325" sldId="267"/>
            <ac:spMk id="2052" creationId="{159A693F-45B0-4393-B240-0307269983C1}"/>
          </ac:spMkLst>
        </pc:spChg>
        <pc:spChg chg="mod topLvl">
          <ac:chgData name="Zheng Lu" userId="abc8ba554a56d51a" providerId="LiveId" clId="{E0DF68DE-D48B-43E1-BD46-FE388D246300}" dt="2017-12-09T21:51:54.511" v="4112" actId="164"/>
          <ac:spMkLst>
            <pc:docMk/>
            <pc:sldMk cId="3018432325" sldId="267"/>
            <ac:spMk id="2053" creationId="{6D2434FD-9A9A-40E8-AE10-928B0C0D8E1F}"/>
          </ac:spMkLst>
        </pc:spChg>
        <pc:spChg chg="mod topLvl">
          <ac:chgData name="Zheng Lu" userId="abc8ba554a56d51a" providerId="LiveId" clId="{E0DF68DE-D48B-43E1-BD46-FE388D246300}" dt="2017-12-09T21:51:54.511" v="4112" actId="164"/>
          <ac:spMkLst>
            <pc:docMk/>
            <pc:sldMk cId="3018432325" sldId="267"/>
            <ac:spMk id="2054" creationId="{774D30C7-5B28-4053-9A68-150FDD4A8EF1}"/>
          </ac:spMkLst>
        </pc:spChg>
        <pc:spChg chg="mod topLvl">
          <ac:chgData name="Zheng Lu" userId="abc8ba554a56d51a" providerId="LiveId" clId="{E0DF68DE-D48B-43E1-BD46-FE388D246300}" dt="2017-12-09T21:51:54.511" v="4112" actId="164"/>
          <ac:spMkLst>
            <pc:docMk/>
            <pc:sldMk cId="3018432325" sldId="267"/>
            <ac:spMk id="2055" creationId="{37431C98-3C60-4834-BBC1-062855F316B0}"/>
          </ac:spMkLst>
        </pc:spChg>
        <pc:spChg chg="mod topLvl">
          <ac:chgData name="Zheng Lu" userId="abc8ba554a56d51a" providerId="LiveId" clId="{E0DF68DE-D48B-43E1-BD46-FE388D246300}" dt="2017-12-09T21:51:54.511" v="4112" actId="164"/>
          <ac:spMkLst>
            <pc:docMk/>
            <pc:sldMk cId="3018432325" sldId="267"/>
            <ac:spMk id="2056" creationId="{26368E5C-D92C-4C6F-886B-D3E0881473CA}"/>
          </ac:spMkLst>
        </pc:spChg>
        <pc:spChg chg="mod topLvl">
          <ac:chgData name="Zheng Lu" userId="abc8ba554a56d51a" providerId="LiveId" clId="{E0DF68DE-D48B-43E1-BD46-FE388D246300}" dt="2017-12-09T21:51:54.511" v="4112" actId="164"/>
          <ac:spMkLst>
            <pc:docMk/>
            <pc:sldMk cId="3018432325" sldId="267"/>
            <ac:spMk id="2057" creationId="{90C9AA87-3456-4CB5-B7D7-5C4738799589}"/>
          </ac:spMkLst>
        </pc:spChg>
        <pc:spChg chg="mod topLvl">
          <ac:chgData name="Zheng Lu" userId="abc8ba554a56d51a" providerId="LiveId" clId="{E0DF68DE-D48B-43E1-BD46-FE388D246300}" dt="2017-12-09T21:51:54.511" v="4112" actId="164"/>
          <ac:spMkLst>
            <pc:docMk/>
            <pc:sldMk cId="3018432325" sldId="267"/>
            <ac:spMk id="2058" creationId="{9E80B08B-6F2B-41F5-A21C-7B51DCE9BD24}"/>
          </ac:spMkLst>
        </pc:spChg>
        <pc:spChg chg="mod topLvl">
          <ac:chgData name="Zheng Lu" userId="abc8ba554a56d51a" providerId="LiveId" clId="{E0DF68DE-D48B-43E1-BD46-FE388D246300}" dt="2017-12-09T21:51:54.511" v="4112" actId="164"/>
          <ac:spMkLst>
            <pc:docMk/>
            <pc:sldMk cId="3018432325" sldId="267"/>
            <ac:spMk id="2059" creationId="{B1521EC6-A5A5-41A9-BC56-D1F8933FA14A}"/>
          </ac:spMkLst>
        </pc:spChg>
        <pc:spChg chg="mod topLvl">
          <ac:chgData name="Zheng Lu" userId="abc8ba554a56d51a" providerId="LiveId" clId="{E0DF68DE-D48B-43E1-BD46-FE388D246300}" dt="2017-12-09T21:51:54.511" v="4112" actId="164"/>
          <ac:spMkLst>
            <pc:docMk/>
            <pc:sldMk cId="3018432325" sldId="267"/>
            <ac:spMk id="2060" creationId="{5184F63F-C826-4080-B24A-408A779930C7}"/>
          </ac:spMkLst>
        </pc:spChg>
        <pc:spChg chg="mod topLvl">
          <ac:chgData name="Zheng Lu" userId="abc8ba554a56d51a" providerId="LiveId" clId="{E0DF68DE-D48B-43E1-BD46-FE388D246300}" dt="2017-12-09T21:51:54.511" v="4112" actId="164"/>
          <ac:spMkLst>
            <pc:docMk/>
            <pc:sldMk cId="3018432325" sldId="267"/>
            <ac:spMk id="2061" creationId="{90F05BFE-6F49-42A9-8AB6-B7A7A5748F3E}"/>
          </ac:spMkLst>
        </pc:spChg>
        <pc:spChg chg="mod topLvl">
          <ac:chgData name="Zheng Lu" userId="abc8ba554a56d51a" providerId="LiveId" clId="{E0DF68DE-D48B-43E1-BD46-FE388D246300}" dt="2017-12-09T21:51:54.511" v="4112" actId="164"/>
          <ac:spMkLst>
            <pc:docMk/>
            <pc:sldMk cId="3018432325" sldId="267"/>
            <ac:spMk id="2062" creationId="{A96C79C2-355D-406E-A1DD-70790CEE47C1}"/>
          </ac:spMkLst>
        </pc:spChg>
        <pc:spChg chg="mod topLvl">
          <ac:chgData name="Zheng Lu" userId="abc8ba554a56d51a" providerId="LiveId" clId="{E0DF68DE-D48B-43E1-BD46-FE388D246300}" dt="2017-12-09T21:51:54.511" v="4112" actId="164"/>
          <ac:spMkLst>
            <pc:docMk/>
            <pc:sldMk cId="3018432325" sldId="267"/>
            <ac:spMk id="2063" creationId="{53AF81E0-B171-4819-8FB9-A2A0467CC3C0}"/>
          </ac:spMkLst>
        </pc:spChg>
        <pc:spChg chg="mod topLvl">
          <ac:chgData name="Zheng Lu" userId="abc8ba554a56d51a" providerId="LiveId" clId="{E0DF68DE-D48B-43E1-BD46-FE388D246300}" dt="2017-12-09T21:51:54.511" v="4112" actId="164"/>
          <ac:spMkLst>
            <pc:docMk/>
            <pc:sldMk cId="3018432325" sldId="267"/>
            <ac:spMk id="2064" creationId="{821A76CA-F3CD-47FC-B19D-FB11C196DF42}"/>
          </ac:spMkLst>
        </pc:spChg>
        <pc:spChg chg="mod topLvl">
          <ac:chgData name="Zheng Lu" userId="abc8ba554a56d51a" providerId="LiveId" clId="{E0DF68DE-D48B-43E1-BD46-FE388D246300}" dt="2017-12-09T21:51:54.511" v="4112" actId="164"/>
          <ac:spMkLst>
            <pc:docMk/>
            <pc:sldMk cId="3018432325" sldId="267"/>
            <ac:spMk id="2065" creationId="{AA33720E-4A80-42A9-B252-F3A1B6763954}"/>
          </ac:spMkLst>
        </pc:spChg>
        <pc:spChg chg="mod topLvl">
          <ac:chgData name="Zheng Lu" userId="abc8ba554a56d51a" providerId="LiveId" clId="{E0DF68DE-D48B-43E1-BD46-FE388D246300}" dt="2017-12-09T21:51:54.511" v="4112" actId="164"/>
          <ac:spMkLst>
            <pc:docMk/>
            <pc:sldMk cId="3018432325" sldId="267"/>
            <ac:spMk id="2066" creationId="{2154F6BD-E15E-4832-B7FA-A8FEDA7F9F5A}"/>
          </ac:spMkLst>
        </pc:spChg>
        <pc:spChg chg="mod topLvl">
          <ac:chgData name="Zheng Lu" userId="abc8ba554a56d51a" providerId="LiveId" clId="{E0DF68DE-D48B-43E1-BD46-FE388D246300}" dt="2017-12-09T21:51:54.511" v="4112" actId="164"/>
          <ac:spMkLst>
            <pc:docMk/>
            <pc:sldMk cId="3018432325" sldId="267"/>
            <ac:spMk id="2067" creationId="{92A9CAE1-E38A-486F-85F7-180200D015BC}"/>
          </ac:spMkLst>
        </pc:spChg>
        <pc:spChg chg="mod topLvl">
          <ac:chgData name="Zheng Lu" userId="abc8ba554a56d51a" providerId="LiveId" clId="{E0DF68DE-D48B-43E1-BD46-FE388D246300}" dt="2017-12-09T21:51:54.511" v="4112" actId="164"/>
          <ac:spMkLst>
            <pc:docMk/>
            <pc:sldMk cId="3018432325" sldId="267"/>
            <ac:spMk id="2068" creationId="{34096FC1-8DA3-453B-8518-DC45A0B72DAB}"/>
          </ac:spMkLst>
        </pc:spChg>
        <pc:spChg chg="mod topLvl">
          <ac:chgData name="Zheng Lu" userId="abc8ba554a56d51a" providerId="LiveId" clId="{E0DF68DE-D48B-43E1-BD46-FE388D246300}" dt="2017-12-09T21:51:54.511" v="4112" actId="164"/>
          <ac:spMkLst>
            <pc:docMk/>
            <pc:sldMk cId="3018432325" sldId="267"/>
            <ac:spMk id="2069" creationId="{E216BD6D-FE70-4568-B6EB-04CA9CCD3343}"/>
          </ac:spMkLst>
        </pc:spChg>
        <pc:spChg chg="mod topLvl">
          <ac:chgData name="Zheng Lu" userId="abc8ba554a56d51a" providerId="LiveId" clId="{E0DF68DE-D48B-43E1-BD46-FE388D246300}" dt="2017-12-09T21:51:54.511" v="4112" actId="164"/>
          <ac:spMkLst>
            <pc:docMk/>
            <pc:sldMk cId="3018432325" sldId="267"/>
            <ac:spMk id="2070" creationId="{91205AD5-F654-4D46-9FD4-BB28FFA57732}"/>
          </ac:spMkLst>
        </pc:spChg>
        <pc:spChg chg="mod topLvl">
          <ac:chgData name="Zheng Lu" userId="abc8ba554a56d51a" providerId="LiveId" clId="{E0DF68DE-D48B-43E1-BD46-FE388D246300}" dt="2017-12-09T21:51:54.511" v="4112" actId="164"/>
          <ac:spMkLst>
            <pc:docMk/>
            <pc:sldMk cId="3018432325" sldId="267"/>
            <ac:spMk id="2071" creationId="{4C5D1844-86DF-485D-A872-ECDD68F7621F}"/>
          </ac:spMkLst>
        </pc:spChg>
        <pc:spChg chg="mod topLvl">
          <ac:chgData name="Zheng Lu" userId="abc8ba554a56d51a" providerId="LiveId" clId="{E0DF68DE-D48B-43E1-BD46-FE388D246300}" dt="2017-12-09T21:51:54.511" v="4112" actId="164"/>
          <ac:spMkLst>
            <pc:docMk/>
            <pc:sldMk cId="3018432325" sldId="267"/>
            <ac:spMk id="2072" creationId="{A0C746E7-16A5-4FE4-8DE6-E74608BF4F67}"/>
          </ac:spMkLst>
        </pc:spChg>
        <pc:spChg chg="mod topLvl">
          <ac:chgData name="Zheng Lu" userId="abc8ba554a56d51a" providerId="LiveId" clId="{E0DF68DE-D48B-43E1-BD46-FE388D246300}" dt="2017-12-09T21:51:54.511" v="4112" actId="164"/>
          <ac:spMkLst>
            <pc:docMk/>
            <pc:sldMk cId="3018432325" sldId="267"/>
            <ac:spMk id="2073" creationId="{360B4A3D-95A7-4A3E-8DD0-2258D5F1860D}"/>
          </ac:spMkLst>
        </pc:spChg>
        <pc:spChg chg="mod topLvl">
          <ac:chgData name="Zheng Lu" userId="abc8ba554a56d51a" providerId="LiveId" clId="{E0DF68DE-D48B-43E1-BD46-FE388D246300}" dt="2017-12-09T21:51:54.511" v="4112" actId="164"/>
          <ac:spMkLst>
            <pc:docMk/>
            <pc:sldMk cId="3018432325" sldId="267"/>
            <ac:spMk id="2074" creationId="{AEAFF5F0-1B56-4C59-9297-A81BD5B625A2}"/>
          </ac:spMkLst>
        </pc:spChg>
        <pc:spChg chg="mod topLvl">
          <ac:chgData name="Zheng Lu" userId="abc8ba554a56d51a" providerId="LiveId" clId="{E0DF68DE-D48B-43E1-BD46-FE388D246300}" dt="2017-12-09T21:51:54.511" v="4112" actId="164"/>
          <ac:spMkLst>
            <pc:docMk/>
            <pc:sldMk cId="3018432325" sldId="267"/>
            <ac:spMk id="2075" creationId="{B8FF553F-FF9B-4B7D-8243-91348451E4D4}"/>
          </ac:spMkLst>
        </pc:spChg>
        <pc:spChg chg="mod topLvl">
          <ac:chgData name="Zheng Lu" userId="abc8ba554a56d51a" providerId="LiveId" clId="{E0DF68DE-D48B-43E1-BD46-FE388D246300}" dt="2017-12-09T21:53:57.519" v="4124" actId="2085"/>
          <ac:spMkLst>
            <pc:docMk/>
            <pc:sldMk cId="3018432325" sldId="267"/>
            <ac:spMk id="2076" creationId="{BB0EB544-5EE4-4544-ABED-C5463E9CB6D0}"/>
          </ac:spMkLst>
        </pc:spChg>
        <pc:spChg chg="mod topLvl">
          <ac:chgData name="Zheng Lu" userId="abc8ba554a56d51a" providerId="LiveId" clId="{E0DF68DE-D48B-43E1-BD46-FE388D246300}" dt="2017-12-09T21:51:54.511" v="4112" actId="164"/>
          <ac:spMkLst>
            <pc:docMk/>
            <pc:sldMk cId="3018432325" sldId="267"/>
            <ac:spMk id="2077" creationId="{4129D85E-7991-4C77-BCAA-731A7ADFFC0D}"/>
          </ac:spMkLst>
        </pc:spChg>
        <pc:spChg chg="mod topLvl">
          <ac:chgData name="Zheng Lu" userId="abc8ba554a56d51a" providerId="LiveId" clId="{E0DF68DE-D48B-43E1-BD46-FE388D246300}" dt="2017-12-09T21:51:54.511" v="4112" actId="164"/>
          <ac:spMkLst>
            <pc:docMk/>
            <pc:sldMk cId="3018432325" sldId="267"/>
            <ac:spMk id="2080" creationId="{CA1C6F90-7FB5-4DAC-91CB-1F0A45DC42C2}"/>
          </ac:spMkLst>
        </pc:spChg>
        <pc:spChg chg="mod">
          <ac:chgData name="Zheng Lu" userId="abc8ba554a56d51a" providerId="LiveId" clId="{E0DF68DE-D48B-43E1-BD46-FE388D246300}" dt="2017-12-09T21:48:54.702" v="4028" actId="20577"/>
          <ac:spMkLst>
            <pc:docMk/>
            <pc:sldMk cId="3018432325" sldId="267"/>
            <ac:spMk id="2259" creationId="{6AB1B921-45C4-48D6-816C-3BE38C28230E}"/>
          </ac:spMkLst>
        </pc:spChg>
        <pc:spChg chg="mod">
          <ac:chgData name="Zheng Lu" userId="abc8ba554a56d51a" providerId="LiveId" clId="{E0DF68DE-D48B-43E1-BD46-FE388D246300}" dt="2017-12-09T21:50:46.059" v="4106" actId="14100"/>
          <ac:spMkLst>
            <pc:docMk/>
            <pc:sldMk cId="3018432325" sldId="267"/>
            <ac:spMk id="2262" creationId="{A56B9A82-C87D-426F-BC03-18190F12A210}"/>
          </ac:spMkLst>
        </pc:spChg>
        <pc:spChg chg="del">
          <ac:chgData name="Zheng Lu" userId="abc8ba554a56d51a" providerId="LiveId" clId="{E0DF68DE-D48B-43E1-BD46-FE388D246300}" dt="2017-12-09T21:50:33.024" v="4100" actId="478"/>
          <ac:spMkLst>
            <pc:docMk/>
            <pc:sldMk cId="3018432325" sldId="267"/>
            <ac:spMk id="2263" creationId="{F56AB48B-9D28-4D21-9563-1B9F6ECFBFE6}"/>
          </ac:spMkLst>
        </pc:spChg>
        <pc:spChg chg="mod">
          <ac:chgData name="Zheng Lu" userId="abc8ba554a56d51a" providerId="LiveId" clId="{E0DF68DE-D48B-43E1-BD46-FE388D246300}" dt="2017-12-09T21:50:20.246" v="4097" actId="14100"/>
          <ac:spMkLst>
            <pc:docMk/>
            <pc:sldMk cId="3018432325" sldId="267"/>
            <ac:spMk id="2266" creationId="{C7C7CE5D-13D8-4DFB-B781-BCC0341936B1}"/>
          </ac:spMkLst>
        </pc:spChg>
        <pc:spChg chg="mod">
          <ac:chgData name="Zheng Lu" userId="abc8ba554a56d51a" providerId="LiveId" clId="{E0DF68DE-D48B-43E1-BD46-FE388D246300}" dt="2017-12-09T21:50:07.335" v="4095" actId="108"/>
          <ac:spMkLst>
            <pc:docMk/>
            <pc:sldMk cId="3018432325" sldId="267"/>
            <ac:spMk id="2267" creationId="{15C7A9E1-2A0B-428B-8F71-64AD599B9C67}"/>
          </ac:spMkLst>
        </pc:spChg>
        <pc:spChg chg="mod">
          <ac:chgData name="Zheng Lu" userId="abc8ba554a56d51a" providerId="LiveId" clId="{E0DF68DE-D48B-43E1-BD46-FE388D246300}" dt="2017-12-09T21:49:01.627" v="4040" actId="20577"/>
          <ac:spMkLst>
            <pc:docMk/>
            <pc:sldMk cId="3018432325" sldId="267"/>
            <ac:spMk id="2271" creationId="{CB5338CC-CCE6-4889-8556-3196B07547FB}"/>
          </ac:spMkLst>
        </pc:spChg>
        <pc:grpChg chg="del mod">
          <ac:chgData name="Zheng Lu" userId="abc8ba554a56d51a" providerId="LiveId" clId="{E0DF68DE-D48B-43E1-BD46-FE388D246300}" dt="2017-12-09T21:51:48.374" v="4111" actId="165"/>
          <ac:grpSpMkLst>
            <pc:docMk/>
            <pc:sldMk cId="3018432325" sldId="267"/>
            <ac:grpSpMk id="4" creationId="{3453E292-1C65-4CED-87AB-AEBE31B6D027}"/>
          </ac:grpSpMkLst>
        </pc:grpChg>
        <pc:grpChg chg="add del mod">
          <ac:chgData name="Zheng Lu" userId="abc8ba554a56d51a" providerId="LiveId" clId="{E0DF68DE-D48B-43E1-BD46-FE388D246300}" dt="2017-12-09T21:51:35.982" v="4110" actId="164"/>
          <ac:grpSpMkLst>
            <pc:docMk/>
            <pc:sldMk cId="3018432325" sldId="267"/>
            <ac:grpSpMk id="2081" creationId="{380C52C2-5731-4D38-9FF8-0ED0EB7A1CAD}"/>
          </ac:grpSpMkLst>
        </pc:grpChg>
        <pc:grpChg chg="add mod">
          <ac:chgData name="Zheng Lu" userId="abc8ba554a56d51a" providerId="LiveId" clId="{E0DF68DE-D48B-43E1-BD46-FE388D246300}" dt="2017-12-09T21:51:35.982" v="4110" actId="164"/>
          <ac:grpSpMkLst>
            <pc:docMk/>
            <pc:sldMk cId="3018432325" sldId="267"/>
            <ac:grpSpMk id="2274" creationId="{2182FD65-E77C-4800-9930-030278BF7A59}"/>
          </ac:grpSpMkLst>
        </pc:grpChg>
        <pc:grpChg chg="add mod">
          <ac:chgData name="Zheng Lu" userId="abc8ba554a56d51a" providerId="LiveId" clId="{E0DF68DE-D48B-43E1-BD46-FE388D246300}" dt="2017-12-09T21:51:54.511" v="4112" actId="164"/>
          <ac:grpSpMkLst>
            <pc:docMk/>
            <pc:sldMk cId="3018432325" sldId="267"/>
            <ac:grpSpMk id="2275" creationId="{E3827848-6545-40EC-A618-1A47EB2E287E}"/>
          </ac:grpSpMkLst>
        </pc:grpChg>
        <pc:picChg chg="add del mod">
          <ac:chgData name="Zheng Lu" userId="abc8ba554a56d51a" providerId="LiveId" clId="{E0DF68DE-D48B-43E1-BD46-FE388D246300}" dt="2017-12-09T21:41:11.542" v="3719" actId="338"/>
          <ac:picMkLst>
            <pc:docMk/>
            <pc:sldMk cId="3018432325" sldId="267"/>
            <ac:picMk id="2" creationId="{23223046-688D-467E-9F85-A3AD08D2B4AD}"/>
          </ac:picMkLst>
        </pc:picChg>
        <pc:picChg chg="del">
          <ac:chgData name="Zheng Lu" userId="abc8ba554a56d51a" providerId="LiveId" clId="{E0DF68DE-D48B-43E1-BD46-FE388D246300}" dt="2017-12-09T21:40:16.976" v="3712" actId="478"/>
          <ac:picMkLst>
            <pc:docMk/>
            <pc:sldMk cId="3018432325" sldId="267"/>
            <ac:picMk id="5" creationId="{59A365D3-7E75-4993-8C8B-C6CF1F14D9C6}"/>
          </ac:picMkLst>
        </pc:picChg>
        <pc:picChg chg="del">
          <ac:chgData name="Zheng Lu" userId="abc8ba554a56d51a" providerId="LiveId" clId="{E0DF68DE-D48B-43E1-BD46-FE388D246300}" dt="2017-12-09T21:48:12" v="4013" actId="338"/>
          <ac:picMkLst>
            <pc:docMk/>
            <pc:sldMk cId="3018432325" sldId="267"/>
            <ac:picMk id="6" creationId="{0F5536A0-8C96-48ED-9D11-41C3214C2CAA}"/>
          </ac:picMkLst>
        </pc:picChg>
        <pc:picChg chg="mod topLvl">
          <ac:chgData name="Zheng Lu" userId="abc8ba554a56d51a" providerId="LiveId" clId="{E0DF68DE-D48B-43E1-BD46-FE388D246300}" dt="2017-12-09T21:51:54.511" v="4112" actId="164"/>
          <ac:picMkLst>
            <pc:docMk/>
            <pc:sldMk cId="3018432325" sldId="267"/>
            <ac:picMk id="2078" creationId="{9CC8ABB6-3B7B-446C-8906-45CD99397B03}"/>
          </ac:picMkLst>
        </pc:picChg>
        <pc:picChg chg="mod topLvl">
          <ac:chgData name="Zheng Lu" userId="abc8ba554a56d51a" providerId="LiveId" clId="{E0DF68DE-D48B-43E1-BD46-FE388D246300}" dt="2017-12-09T21:51:54.511" v="4112" actId="164"/>
          <ac:picMkLst>
            <pc:docMk/>
            <pc:sldMk cId="3018432325" sldId="267"/>
            <ac:picMk id="2079" creationId="{3C568806-85E2-4A3F-8FFA-0BCAEA3D8504}"/>
          </ac:picMkLst>
        </pc:picChg>
        <pc:picChg chg="mod topLvl">
          <ac:chgData name="Zheng Lu" userId="abc8ba554a56d51a" providerId="LiveId" clId="{E0DF68DE-D48B-43E1-BD46-FE388D246300}" dt="2017-12-09T21:51:54.511" v="4112" actId="164"/>
          <ac:picMkLst>
            <pc:docMk/>
            <pc:sldMk cId="3018432325" sldId="267"/>
            <ac:picMk id="2082" creationId="{E143848E-FB2E-4824-A290-8918FAFB87D9}"/>
          </ac:picMkLst>
        </pc:picChg>
        <pc:picChg chg="mod topLvl">
          <ac:chgData name="Zheng Lu" userId="abc8ba554a56d51a" providerId="LiveId" clId="{E0DF68DE-D48B-43E1-BD46-FE388D246300}" dt="2017-12-09T21:51:54.511" v="4112" actId="164"/>
          <ac:picMkLst>
            <pc:docMk/>
            <pc:sldMk cId="3018432325" sldId="267"/>
            <ac:picMk id="2083" creationId="{1F56F991-E9E3-4673-8303-65DB631BA9E7}"/>
          </ac:picMkLst>
        </pc:picChg>
        <pc:picChg chg="mod topLvl">
          <ac:chgData name="Zheng Lu" userId="abc8ba554a56d51a" providerId="LiveId" clId="{E0DF68DE-D48B-43E1-BD46-FE388D246300}" dt="2017-12-09T21:51:54.511" v="4112" actId="164"/>
          <ac:picMkLst>
            <pc:docMk/>
            <pc:sldMk cId="3018432325" sldId="267"/>
            <ac:picMk id="2086" creationId="{8E39D232-72C6-4610-BB3E-30DA68BC720E}"/>
          </ac:picMkLst>
        </pc:picChg>
        <pc:picChg chg="mod topLvl">
          <ac:chgData name="Zheng Lu" userId="abc8ba554a56d51a" providerId="LiveId" clId="{E0DF68DE-D48B-43E1-BD46-FE388D246300}" dt="2017-12-09T21:51:54.511" v="4112" actId="164"/>
          <ac:picMkLst>
            <pc:docMk/>
            <pc:sldMk cId="3018432325" sldId="267"/>
            <ac:picMk id="2087" creationId="{71F7FA1B-4E03-432C-9D4C-1B8D571459AB}"/>
          </ac:picMkLst>
        </pc:picChg>
        <pc:picChg chg="mod topLvl">
          <ac:chgData name="Zheng Lu" userId="abc8ba554a56d51a" providerId="LiveId" clId="{E0DF68DE-D48B-43E1-BD46-FE388D246300}" dt="2017-12-09T21:51:54.511" v="4112" actId="164"/>
          <ac:picMkLst>
            <pc:docMk/>
            <pc:sldMk cId="3018432325" sldId="267"/>
            <ac:picMk id="2090" creationId="{40F46CC1-8304-4A8C-884B-17BABA999EFA}"/>
          </ac:picMkLst>
        </pc:picChg>
        <pc:picChg chg="mod topLvl">
          <ac:chgData name="Zheng Lu" userId="abc8ba554a56d51a" providerId="LiveId" clId="{E0DF68DE-D48B-43E1-BD46-FE388D246300}" dt="2017-12-09T21:51:54.511" v="4112" actId="164"/>
          <ac:picMkLst>
            <pc:docMk/>
            <pc:sldMk cId="3018432325" sldId="267"/>
            <ac:picMk id="2091" creationId="{EFFC37EB-F9BE-41E8-9FB5-E2142B3FCB35}"/>
          </ac:picMkLst>
        </pc:picChg>
        <pc:picChg chg="mod topLvl">
          <ac:chgData name="Zheng Lu" userId="abc8ba554a56d51a" providerId="LiveId" clId="{E0DF68DE-D48B-43E1-BD46-FE388D246300}" dt="2017-12-09T21:51:54.511" v="4112" actId="164"/>
          <ac:picMkLst>
            <pc:docMk/>
            <pc:sldMk cId="3018432325" sldId="267"/>
            <ac:picMk id="2094" creationId="{54E5DC96-D08A-4220-B08D-72C687FC4324}"/>
          </ac:picMkLst>
        </pc:picChg>
        <pc:picChg chg="mod topLvl">
          <ac:chgData name="Zheng Lu" userId="abc8ba554a56d51a" providerId="LiveId" clId="{E0DF68DE-D48B-43E1-BD46-FE388D246300}" dt="2017-12-09T21:51:54.511" v="4112" actId="164"/>
          <ac:picMkLst>
            <pc:docMk/>
            <pc:sldMk cId="3018432325" sldId="267"/>
            <ac:picMk id="2095" creationId="{3B0175BC-7292-45EC-977B-E7ED836CC84F}"/>
          </ac:picMkLst>
        </pc:picChg>
        <pc:picChg chg="mod topLvl">
          <ac:chgData name="Zheng Lu" userId="abc8ba554a56d51a" providerId="LiveId" clId="{E0DF68DE-D48B-43E1-BD46-FE388D246300}" dt="2017-12-09T21:51:54.511" v="4112" actId="164"/>
          <ac:picMkLst>
            <pc:docMk/>
            <pc:sldMk cId="3018432325" sldId="267"/>
            <ac:picMk id="2098" creationId="{B1B51AB3-1738-4E7E-A89A-5AC209776114}"/>
          </ac:picMkLst>
        </pc:picChg>
        <pc:picChg chg="mod topLvl">
          <ac:chgData name="Zheng Lu" userId="abc8ba554a56d51a" providerId="LiveId" clId="{E0DF68DE-D48B-43E1-BD46-FE388D246300}" dt="2017-12-09T21:51:54.511" v="4112" actId="164"/>
          <ac:picMkLst>
            <pc:docMk/>
            <pc:sldMk cId="3018432325" sldId="267"/>
            <ac:picMk id="2099" creationId="{429D445D-BFFC-42E3-B9C8-6C361DE11DEC}"/>
          </ac:picMkLst>
        </pc:picChg>
        <pc:picChg chg="mod topLvl">
          <ac:chgData name="Zheng Lu" userId="abc8ba554a56d51a" providerId="LiveId" clId="{E0DF68DE-D48B-43E1-BD46-FE388D246300}" dt="2017-12-09T21:51:54.511" v="4112" actId="164"/>
          <ac:picMkLst>
            <pc:docMk/>
            <pc:sldMk cId="3018432325" sldId="267"/>
            <ac:picMk id="2102" creationId="{81ECC9BC-B6C2-4DA6-851C-173B792C207D}"/>
          </ac:picMkLst>
        </pc:picChg>
        <pc:picChg chg="mod topLvl">
          <ac:chgData name="Zheng Lu" userId="abc8ba554a56d51a" providerId="LiveId" clId="{E0DF68DE-D48B-43E1-BD46-FE388D246300}" dt="2017-12-09T21:51:54.511" v="4112" actId="164"/>
          <ac:picMkLst>
            <pc:docMk/>
            <pc:sldMk cId="3018432325" sldId="267"/>
            <ac:picMk id="2103" creationId="{6FADC081-2FC3-43A8-B4C3-2C272F08F493}"/>
          </ac:picMkLst>
        </pc:picChg>
        <pc:picChg chg="mod topLvl">
          <ac:chgData name="Zheng Lu" userId="abc8ba554a56d51a" providerId="LiveId" clId="{E0DF68DE-D48B-43E1-BD46-FE388D246300}" dt="2017-12-09T21:51:54.511" v="4112" actId="164"/>
          <ac:picMkLst>
            <pc:docMk/>
            <pc:sldMk cId="3018432325" sldId="267"/>
            <ac:picMk id="2106" creationId="{707DA3BC-9FD5-47FC-AF6E-4035F8CF8AD1}"/>
          </ac:picMkLst>
        </pc:picChg>
        <pc:picChg chg="mod topLvl">
          <ac:chgData name="Zheng Lu" userId="abc8ba554a56d51a" providerId="LiveId" clId="{E0DF68DE-D48B-43E1-BD46-FE388D246300}" dt="2017-12-09T21:51:54.511" v="4112" actId="164"/>
          <ac:picMkLst>
            <pc:docMk/>
            <pc:sldMk cId="3018432325" sldId="267"/>
            <ac:picMk id="2107" creationId="{7D22B935-13E7-473C-A108-FBC63CFA0986}"/>
          </ac:picMkLst>
        </pc:picChg>
        <pc:picChg chg="mod topLvl">
          <ac:chgData name="Zheng Lu" userId="abc8ba554a56d51a" providerId="LiveId" clId="{E0DF68DE-D48B-43E1-BD46-FE388D246300}" dt="2017-12-09T21:51:54.511" v="4112" actId="164"/>
          <ac:picMkLst>
            <pc:docMk/>
            <pc:sldMk cId="3018432325" sldId="267"/>
            <ac:picMk id="2110" creationId="{7A713E0B-4316-4454-B9A1-E895429BC0B2}"/>
          </ac:picMkLst>
        </pc:picChg>
        <pc:picChg chg="mod topLvl">
          <ac:chgData name="Zheng Lu" userId="abc8ba554a56d51a" providerId="LiveId" clId="{E0DF68DE-D48B-43E1-BD46-FE388D246300}" dt="2017-12-09T21:51:54.511" v="4112" actId="164"/>
          <ac:picMkLst>
            <pc:docMk/>
            <pc:sldMk cId="3018432325" sldId="267"/>
            <ac:picMk id="2111" creationId="{5031ACBF-A89C-4146-A6EA-4C311C81F5A9}"/>
          </ac:picMkLst>
        </pc:picChg>
        <pc:picChg chg="mod topLvl">
          <ac:chgData name="Zheng Lu" userId="abc8ba554a56d51a" providerId="LiveId" clId="{E0DF68DE-D48B-43E1-BD46-FE388D246300}" dt="2017-12-09T21:51:54.511" v="4112" actId="164"/>
          <ac:picMkLst>
            <pc:docMk/>
            <pc:sldMk cId="3018432325" sldId="267"/>
            <ac:picMk id="2114" creationId="{9E714930-3EB0-4961-8201-DBDA4929A612}"/>
          </ac:picMkLst>
        </pc:picChg>
        <pc:picChg chg="mod topLvl">
          <ac:chgData name="Zheng Lu" userId="abc8ba554a56d51a" providerId="LiveId" clId="{E0DF68DE-D48B-43E1-BD46-FE388D246300}" dt="2017-12-09T21:51:54.511" v="4112" actId="164"/>
          <ac:picMkLst>
            <pc:docMk/>
            <pc:sldMk cId="3018432325" sldId="267"/>
            <ac:picMk id="2115" creationId="{CCF08C24-7A6A-4EF9-A91C-4DB6E61827FE}"/>
          </ac:picMkLst>
        </pc:picChg>
        <pc:picChg chg="mod topLvl">
          <ac:chgData name="Zheng Lu" userId="abc8ba554a56d51a" providerId="LiveId" clId="{E0DF68DE-D48B-43E1-BD46-FE388D246300}" dt="2017-12-09T21:51:54.511" v="4112" actId="164"/>
          <ac:picMkLst>
            <pc:docMk/>
            <pc:sldMk cId="3018432325" sldId="267"/>
            <ac:picMk id="2118" creationId="{0A639A75-81B7-4A60-A28D-4F813601141B}"/>
          </ac:picMkLst>
        </pc:picChg>
        <pc:picChg chg="mod topLvl">
          <ac:chgData name="Zheng Lu" userId="abc8ba554a56d51a" providerId="LiveId" clId="{E0DF68DE-D48B-43E1-BD46-FE388D246300}" dt="2017-12-09T21:51:54.511" v="4112" actId="164"/>
          <ac:picMkLst>
            <pc:docMk/>
            <pc:sldMk cId="3018432325" sldId="267"/>
            <ac:picMk id="2119" creationId="{A4EA989A-CBA3-48DE-86B5-59FE5974EBCE}"/>
          </ac:picMkLst>
        </pc:picChg>
        <pc:picChg chg="mod topLvl">
          <ac:chgData name="Zheng Lu" userId="abc8ba554a56d51a" providerId="LiveId" clId="{E0DF68DE-D48B-43E1-BD46-FE388D246300}" dt="2017-12-09T21:51:54.511" v="4112" actId="164"/>
          <ac:picMkLst>
            <pc:docMk/>
            <pc:sldMk cId="3018432325" sldId="267"/>
            <ac:picMk id="2122" creationId="{2EA6A3E8-EB3A-434C-9F85-96DF3A5EE0CC}"/>
          </ac:picMkLst>
        </pc:picChg>
        <pc:picChg chg="mod topLvl">
          <ac:chgData name="Zheng Lu" userId="abc8ba554a56d51a" providerId="LiveId" clId="{E0DF68DE-D48B-43E1-BD46-FE388D246300}" dt="2017-12-09T21:51:54.511" v="4112" actId="164"/>
          <ac:picMkLst>
            <pc:docMk/>
            <pc:sldMk cId="3018432325" sldId="267"/>
            <ac:picMk id="2123" creationId="{6E3CD480-ABCB-4781-9DE0-3E0DAF495D70}"/>
          </ac:picMkLst>
        </pc:picChg>
        <pc:picChg chg="mod topLvl">
          <ac:chgData name="Zheng Lu" userId="abc8ba554a56d51a" providerId="LiveId" clId="{E0DF68DE-D48B-43E1-BD46-FE388D246300}" dt="2017-12-09T21:51:54.511" v="4112" actId="164"/>
          <ac:picMkLst>
            <pc:docMk/>
            <pc:sldMk cId="3018432325" sldId="267"/>
            <ac:picMk id="2126" creationId="{95615D51-432F-4246-88D6-9AC8BCBF7786}"/>
          </ac:picMkLst>
        </pc:picChg>
        <pc:picChg chg="mod topLvl">
          <ac:chgData name="Zheng Lu" userId="abc8ba554a56d51a" providerId="LiveId" clId="{E0DF68DE-D48B-43E1-BD46-FE388D246300}" dt="2017-12-09T21:51:54.511" v="4112" actId="164"/>
          <ac:picMkLst>
            <pc:docMk/>
            <pc:sldMk cId="3018432325" sldId="267"/>
            <ac:picMk id="2127" creationId="{E7D572F4-6D29-4369-B7F7-000853705242}"/>
          </ac:picMkLst>
        </pc:picChg>
        <pc:picChg chg="mod topLvl">
          <ac:chgData name="Zheng Lu" userId="abc8ba554a56d51a" providerId="LiveId" clId="{E0DF68DE-D48B-43E1-BD46-FE388D246300}" dt="2017-12-09T21:51:54.511" v="4112" actId="164"/>
          <ac:picMkLst>
            <pc:docMk/>
            <pc:sldMk cId="3018432325" sldId="267"/>
            <ac:picMk id="2130" creationId="{33283E3F-E775-4C54-9916-4EFD9336E9ED}"/>
          </ac:picMkLst>
        </pc:picChg>
        <pc:picChg chg="mod topLvl">
          <ac:chgData name="Zheng Lu" userId="abc8ba554a56d51a" providerId="LiveId" clId="{E0DF68DE-D48B-43E1-BD46-FE388D246300}" dt="2017-12-09T21:51:54.511" v="4112" actId="164"/>
          <ac:picMkLst>
            <pc:docMk/>
            <pc:sldMk cId="3018432325" sldId="267"/>
            <ac:picMk id="2131" creationId="{BA6FD666-36B5-4B25-8DE1-B1C87799C606}"/>
          </ac:picMkLst>
        </pc:picChg>
        <pc:picChg chg="mod topLvl">
          <ac:chgData name="Zheng Lu" userId="abc8ba554a56d51a" providerId="LiveId" clId="{E0DF68DE-D48B-43E1-BD46-FE388D246300}" dt="2017-12-09T21:51:54.511" v="4112" actId="164"/>
          <ac:picMkLst>
            <pc:docMk/>
            <pc:sldMk cId="3018432325" sldId="267"/>
            <ac:picMk id="2134" creationId="{1EA72038-32CA-42C0-ABEB-F171DEA9D7B4}"/>
          </ac:picMkLst>
        </pc:picChg>
        <pc:picChg chg="mod topLvl">
          <ac:chgData name="Zheng Lu" userId="abc8ba554a56d51a" providerId="LiveId" clId="{E0DF68DE-D48B-43E1-BD46-FE388D246300}" dt="2017-12-09T21:51:54.511" v="4112" actId="164"/>
          <ac:picMkLst>
            <pc:docMk/>
            <pc:sldMk cId="3018432325" sldId="267"/>
            <ac:picMk id="2135" creationId="{CAC76083-F1DD-4E50-9BEB-6CF16BC58C2E}"/>
          </ac:picMkLst>
        </pc:picChg>
        <pc:picChg chg="mod topLvl">
          <ac:chgData name="Zheng Lu" userId="abc8ba554a56d51a" providerId="LiveId" clId="{E0DF68DE-D48B-43E1-BD46-FE388D246300}" dt="2017-12-09T21:51:54.511" v="4112" actId="164"/>
          <ac:picMkLst>
            <pc:docMk/>
            <pc:sldMk cId="3018432325" sldId="267"/>
            <ac:picMk id="2139" creationId="{78E9A1F7-EF8B-4002-9875-3CF2DD58D02C}"/>
          </ac:picMkLst>
        </pc:picChg>
        <pc:picChg chg="mod topLvl">
          <ac:chgData name="Zheng Lu" userId="abc8ba554a56d51a" providerId="LiveId" clId="{E0DF68DE-D48B-43E1-BD46-FE388D246300}" dt="2017-12-09T21:51:54.511" v="4112" actId="164"/>
          <ac:picMkLst>
            <pc:docMk/>
            <pc:sldMk cId="3018432325" sldId="267"/>
            <ac:picMk id="2140" creationId="{047AEEC7-4B45-4818-A9E4-616A0E5393A9}"/>
          </ac:picMkLst>
        </pc:picChg>
        <pc:picChg chg="mod topLvl">
          <ac:chgData name="Zheng Lu" userId="abc8ba554a56d51a" providerId="LiveId" clId="{E0DF68DE-D48B-43E1-BD46-FE388D246300}" dt="2017-12-09T21:51:54.511" v="4112" actId="164"/>
          <ac:picMkLst>
            <pc:docMk/>
            <pc:sldMk cId="3018432325" sldId="267"/>
            <ac:picMk id="2144" creationId="{7E1BC40E-FCC7-4B87-AFB0-47C0C7419668}"/>
          </ac:picMkLst>
        </pc:picChg>
        <pc:picChg chg="mod topLvl">
          <ac:chgData name="Zheng Lu" userId="abc8ba554a56d51a" providerId="LiveId" clId="{E0DF68DE-D48B-43E1-BD46-FE388D246300}" dt="2017-12-09T21:51:54.511" v="4112" actId="164"/>
          <ac:picMkLst>
            <pc:docMk/>
            <pc:sldMk cId="3018432325" sldId="267"/>
            <ac:picMk id="2145" creationId="{A65E55E8-6E59-4A17-90A4-27032086BC6F}"/>
          </ac:picMkLst>
        </pc:picChg>
        <pc:picChg chg="mod topLvl">
          <ac:chgData name="Zheng Lu" userId="abc8ba554a56d51a" providerId="LiveId" clId="{E0DF68DE-D48B-43E1-BD46-FE388D246300}" dt="2017-12-09T21:51:54.511" v="4112" actId="164"/>
          <ac:picMkLst>
            <pc:docMk/>
            <pc:sldMk cId="3018432325" sldId="267"/>
            <ac:picMk id="2148" creationId="{BF2419CC-955C-4B82-907F-37A09D089BD8}"/>
          </ac:picMkLst>
        </pc:picChg>
        <pc:picChg chg="mod topLvl">
          <ac:chgData name="Zheng Lu" userId="abc8ba554a56d51a" providerId="LiveId" clId="{E0DF68DE-D48B-43E1-BD46-FE388D246300}" dt="2017-12-09T21:51:54.511" v="4112" actId="164"/>
          <ac:picMkLst>
            <pc:docMk/>
            <pc:sldMk cId="3018432325" sldId="267"/>
            <ac:picMk id="2149" creationId="{659EA820-A00A-4D24-B949-6EEED8C09A06}"/>
          </ac:picMkLst>
        </pc:picChg>
        <pc:picChg chg="mod topLvl">
          <ac:chgData name="Zheng Lu" userId="abc8ba554a56d51a" providerId="LiveId" clId="{E0DF68DE-D48B-43E1-BD46-FE388D246300}" dt="2017-12-09T21:51:54.511" v="4112" actId="164"/>
          <ac:picMkLst>
            <pc:docMk/>
            <pc:sldMk cId="3018432325" sldId="267"/>
            <ac:picMk id="2152" creationId="{20F4FCE1-5E33-4E9E-9D0B-165CADE75101}"/>
          </ac:picMkLst>
        </pc:picChg>
        <pc:picChg chg="mod topLvl">
          <ac:chgData name="Zheng Lu" userId="abc8ba554a56d51a" providerId="LiveId" clId="{E0DF68DE-D48B-43E1-BD46-FE388D246300}" dt="2017-12-09T21:51:54.511" v="4112" actId="164"/>
          <ac:picMkLst>
            <pc:docMk/>
            <pc:sldMk cId="3018432325" sldId="267"/>
            <ac:picMk id="2153" creationId="{61B0CEE6-E534-47DF-81F4-73D379629898}"/>
          </ac:picMkLst>
        </pc:picChg>
        <pc:picChg chg="mod topLvl">
          <ac:chgData name="Zheng Lu" userId="abc8ba554a56d51a" providerId="LiveId" clId="{E0DF68DE-D48B-43E1-BD46-FE388D246300}" dt="2017-12-09T21:51:54.511" v="4112" actId="164"/>
          <ac:picMkLst>
            <pc:docMk/>
            <pc:sldMk cId="3018432325" sldId="267"/>
            <ac:picMk id="2156" creationId="{67B66986-656B-4867-8F30-F7539E34965E}"/>
          </ac:picMkLst>
        </pc:picChg>
        <pc:picChg chg="mod topLvl">
          <ac:chgData name="Zheng Lu" userId="abc8ba554a56d51a" providerId="LiveId" clId="{E0DF68DE-D48B-43E1-BD46-FE388D246300}" dt="2017-12-09T21:51:54.511" v="4112" actId="164"/>
          <ac:picMkLst>
            <pc:docMk/>
            <pc:sldMk cId="3018432325" sldId="267"/>
            <ac:picMk id="2157" creationId="{92563F4A-8DEA-40EA-AE50-EC3463F947E0}"/>
          </ac:picMkLst>
        </pc:picChg>
        <pc:picChg chg="mod topLvl">
          <ac:chgData name="Zheng Lu" userId="abc8ba554a56d51a" providerId="LiveId" clId="{E0DF68DE-D48B-43E1-BD46-FE388D246300}" dt="2017-12-09T21:51:54.511" v="4112" actId="164"/>
          <ac:picMkLst>
            <pc:docMk/>
            <pc:sldMk cId="3018432325" sldId="267"/>
            <ac:picMk id="2161" creationId="{AB8BCBB2-796D-43A7-8202-1938D204B0A2}"/>
          </ac:picMkLst>
        </pc:picChg>
        <pc:picChg chg="mod topLvl">
          <ac:chgData name="Zheng Lu" userId="abc8ba554a56d51a" providerId="LiveId" clId="{E0DF68DE-D48B-43E1-BD46-FE388D246300}" dt="2017-12-09T21:51:54.511" v="4112" actId="164"/>
          <ac:picMkLst>
            <pc:docMk/>
            <pc:sldMk cId="3018432325" sldId="267"/>
            <ac:picMk id="2162" creationId="{0DFE89AC-2711-46A9-AA46-B7D4F653C838}"/>
          </ac:picMkLst>
        </pc:picChg>
        <pc:picChg chg="mod topLvl">
          <ac:chgData name="Zheng Lu" userId="abc8ba554a56d51a" providerId="LiveId" clId="{E0DF68DE-D48B-43E1-BD46-FE388D246300}" dt="2017-12-09T21:51:54.511" v="4112" actId="164"/>
          <ac:picMkLst>
            <pc:docMk/>
            <pc:sldMk cId="3018432325" sldId="267"/>
            <ac:picMk id="2169" creationId="{9DFE5D83-9A8E-4DDF-82DC-9292B8FD406A}"/>
          </ac:picMkLst>
        </pc:picChg>
        <pc:picChg chg="mod topLvl">
          <ac:chgData name="Zheng Lu" userId="abc8ba554a56d51a" providerId="LiveId" clId="{E0DF68DE-D48B-43E1-BD46-FE388D246300}" dt="2017-12-09T21:51:54.511" v="4112" actId="164"/>
          <ac:picMkLst>
            <pc:docMk/>
            <pc:sldMk cId="3018432325" sldId="267"/>
            <ac:picMk id="2170" creationId="{25785832-7E34-403D-9593-CDBBBB9A2F7F}"/>
          </ac:picMkLst>
        </pc:picChg>
        <pc:picChg chg="mod topLvl">
          <ac:chgData name="Zheng Lu" userId="abc8ba554a56d51a" providerId="LiveId" clId="{E0DF68DE-D48B-43E1-BD46-FE388D246300}" dt="2017-12-09T21:51:54.511" v="4112" actId="164"/>
          <ac:picMkLst>
            <pc:docMk/>
            <pc:sldMk cId="3018432325" sldId="267"/>
            <ac:picMk id="2174" creationId="{19167586-D058-421B-9569-0365C74390BF}"/>
          </ac:picMkLst>
        </pc:picChg>
        <pc:picChg chg="mod topLvl">
          <ac:chgData name="Zheng Lu" userId="abc8ba554a56d51a" providerId="LiveId" clId="{E0DF68DE-D48B-43E1-BD46-FE388D246300}" dt="2017-12-09T21:51:54.511" v="4112" actId="164"/>
          <ac:picMkLst>
            <pc:docMk/>
            <pc:sldMk cId="3018432325" sldId="267"/>
            <ac:picMk id="2175" creationId="{FBE5153F-C3AD-46F9-BF4B-5848923C168C}"/>
          </ac:picMkLst>
        </pc:picChg>
      </pc:sldChg>
      <pc:sldChg chg="modSp modNotesTx">
        <pc:chgData name="Zheng Lu" userId="abc8ba554a56d51a" providerId="LiveId" clId="{E0DF68DE-D48B-43E1-BD46-FE388D246300}" dt="2017-12-09T21:59:08.299" v="4230" actId="113"/>
        <pc:sldMkLst>
          <pc:docMk/>
          <pc:sldMk cId="1095731404" sldId="268"/>
        </pc:sldMkLst>
        <pc:spChg chg="mod">
          <ac:chgData name="Zheng Lu" userId="abc8ba554a56d51a" providerId="LiveId" clId="{E0DF68DE-D48B-43E1-BD46-FE388D246300}" dt="2017-12-09T21:58:09.839" v="4220" actId="1076"/>
          <ac:spMkLst>
            <pc:docMk/>
            <pc:sldMk cId="1095731404" sldId="268"/>
            <ac:spMk id="17" creationId="{6FBC9E9F-4587-46F5-BFBA-1431DC75DE50}"/>
          </ac:spMkLst>
        </pc:spChg>
        <pc:spChg chg="mod">
          <ac:chgData name="Zheng Lu" userId="abc8ba554a56d51a" providerId="LiveId" clId="{E0DF68DE-D48B-43E1-BD46-FE388D246300}" dt="2017-12-09T21:58:12.770" v="4221" actId="1076"/>
          <ac:spMkLst>
            <pc:docMk/>
            <pc:sldMk cId="1095731404" sldId="268"/>
            <ac:spMk id="18" creationId="{DB4DD426-29B9-4D14-BC3E-F60031436F15}"/>
          </ac:spMkLst>
        </pc:spChg>
        <pc:spChg chg="mod">
          <ac:chgData name="Zheng Lu" userId="abc8ba554a56d51a" providerId="LiveId" clId="{E0DF68DE-D48B-43E1-BD46-FE388D246300}" dt="2017-12-09T21:58:34.507" v="4226" actId="1076"/>
          <ac:spMkLst>
            <pc:docMk/>
            <pc:sldMk cId="1095731404" sldId="268"/>
            <ac:spMk id="19" creationId="{AD563752-7160-476E-B353-B205024E9BFA}"/>
          </ac:spMkLst>
        </pc:spChg>
        <pc:spChg chg="mod">
          <ac:chgData name="Zheng Lu" userId="abc8ba554a56d51a" providerId="LiveId" clId="{E0DF68DE-D48B-43E1-BD46-FE388D246300}" dt="2017-12-09T21:58:49.298" v="4229" actId="20577"/>
          <ac:spMkLst>
            <pc:docMk/>
            <pc:sldMk cId="1095731404" sldId="268"/>
            <ac:spMk id="20" creationId="{D3B83CE0-D94C-45B8-AF06-D3EDBF43D715}"/>
          </ac:spMkLst>
        </pc:spChg>
        <pc:grpChg chg="mod">
          <ac:chgData name="Zheng Lu" userId="abc8ba554a56d51a" providerId="LiveId" clId="{E0DF68DE-D48B-43E1-BD46-FE388D246300}" dt="2017-12-09T21:58:43.014" v="4227"/>
          <ac:grpSpMkLst>
            <pc:docMk/>
            <pc:sldMk cId="1095731404" sldId="268"/>
            <ac:grpSpMk id="2" creationId="{60387D38-9AFC-4C27-BAF1-860BEB6F6122}"/>
          </ac:grpSpMkLst>
        </pc:grpChg>
        <pc:picChg chg="ord">
          <ac:chgData name="Zheng Lu" userId="abc8ba554a56d51a" providerId="LiveId" clId="{E0DF68DE-D48B-43E1-BD46-FE388D246300}" dt="2017-12-09T21:58:29.050" v="4225" actId="166"/>
          <ac:picMkLst>
            <pc:docMk/>
            <pc:sldMk cId="1095731404" sldId="268"/>
            <ac:picMk id="12" creationId="{3275065A-31B2-4657-99C6-B88932B1557E}"/>
          </ac:picMkLst>
        </pc:picChg>
        <pc:picChg chg="mod">
          <ac:chgData name="Zheng Lu" userId="abc8ba554a56d51a" providerId="LiveId" clId="{E0DF68DE-D48B-43E1-BD46-FE388D246300}" dt="2017-12-09T21:58:15.105" v="4223" actId="1076"/>
          <ac:picMkLst>
            <pc:docMk/>
            <pc:sldMk cId="1095731404" sldId="268"/>
            <ac:picMk id="14" creationId="{80E10056-1593-4725-BB83-FDF9E8E32301}"/>
          </ac:picMkLst>
        </pc:picChg>
        <pc:picChg chg="mod">
          <ac:chgData name="Zheng Lu" userId="abc8ba554a56d51a" providerId="LiveId" clId="{E0DF68DE-D48B-43E1-BD46-FE388D246300}" dt="2017-12-09T21:58:17.390" v="4224" actId="1076"/>
          <ac:picMkLst>
            <pc:docMk/>
            <pc:sldMk cId="1095731404" sldId="268"/>
            <ac:picMk id="16" creationId="{10A7BC1B-6708-4B50-B92B-670513511D7E}"/>
          </ac:picMkLst>
        </pc:picChg>
      </pc:sldChg>
      <pc:sldChg chg="modNotesTx">
        <pc:chgData name="Zheng Lu" userId="abc8ba554a56d51a" providerId="LiveId" clId="{E0DF68DE-D48B-43E1-BD46-FE388D246300}" dt="2017-12-09T21:27:15.292" v="3311" actId="20577"/>
        <pc:sldMkLst>
          <pc:docMk/>
          <pc:sldMk cId="1953513473" sldId="269"/>
        </pc:sldMkLst>
      </pc:sldChg>
      <pc:sldChg chg="ord modNotesTx">
        <pc:chgData name="Zheng Lu" userId="abc8ba554a56d51a" providerId="LiveId" clId="{E0DF68DE-D48B-43E1-BD46-FE388D246300}" dt="2017-12-09T22:27:34.309" v="5449" actId="20577"/>
        <pc:sldMkLst>
          <pc:docMk/>
          <pc:sldMk cId="401615831" sldId="270"/>
        </pc:sldMkLst>
      </pc:sldChg>
      <pc:sldChg chg="addSp delSp modSp modNotesTx">
        <pc:chgData name="Zheng Lu" userId="abc8ba554a56d51a" providerId="LiveId" clId="{E0DF68DE-D48B-43E1-BD46-FE388D246300}" dt="2017-12-09T22:23:16.897" v="5099" actId="113"/>
        <pc:sldMkLst>
          <pc:docMk/>
          <pc:sldMk cId="1231408906" sldId="271"/>
        </pc:sldMkLst>
        <pc:spChg chg="add mod">
          <ac:chgData name="Zheng Lu" userId="abc8ba554a56d51a" providerId="LiveId" clId="{E0DF68DE-D48B-43E1-BD46-FE388D246300}" dt="2017-12-09T22:06:06.674" v="4401" actId="20577"/>
          <ac:spMkLst>
            <pc:docMk/>
            <pc:sldMk cId="1231408906" sldId="271"/>
            <ac:spMk id="4" creationId="{40202BCF-651B-4896-AF8E-07A3140B5401}"/>
          </ac:spMkLst>
        </pc:spChg>
        <pc:spChg chg="add del">
          <ac:chgData name="Zheng Lu" userId="abc8ba554a56d51a" providerId="LiveId" clId="{E0DF68DE-D48B-43E1-BD46-FE388D246300}" dt="2017-12-09T22:04:32.168" v="4390" actId="478"/>
          <ac:spMkLst>
            <pc:docMk/>
            <pc:sldMk cId="1231408906" sldId="271"/>
            <ac:spMk id="7" creationId="{60BE186F-6BEA-4387-9EA6-1B2542D2B593}"/>
          </ac:spMkLst>
        </pc:spChg>
        <pc:spChg chg="add del mod">
          <ac:chgData name="Zheng Lu" userId="abc8ba554a56d51a" providerId="LiveId" clId="{E0DF68DE-D48B-43E1-BD46-FE388D246300}" dt="2017-12-09T22:22:51.349" v="5093" actId="478"/>
          <ac:spMkLst>
            <pc:docMk/>
            <pc:sldMk cId="1231408906" sldId="271"/>
            <ac:spMk id="9" creationId="{A4759926-DE72-4E5A-9881-2C7AAC08A218}"/>
          </ac:spMkLst>
        </pc:spChg>
        <pc:picChg chg="del">
          <ac:chgData name="Zheng Lu" userId="abc8ba554a56d51a" providerId="LiveId" clId="{E0DF68DE-D48B-43E1-BD46-FE388D246300}" dt="2017-12-09T22:22:46.748" v="5092" actId="478"/>
          <ac:picMkLst>
            <pc:docMk/>
            <pc:sldMk cId="1231408906" sldId="271"/>
            <ac:picMk id="2" creationId="{5DDE1739-1B5A-4646-B295-E5C88FB0102C}"/>
          </ac:picMkLst>
        </pc:picChg>
        <pc:picChg chg="add mod">
          <ac:chgData name="Zheng Lu" userId="abc8ba554a56d51a" providerId="LiveId" clId="{E0DF68DE-D48B-43E1-BD46-FE388D246300}" dt="2017-12-09T22:06:10.404" v="4402" actId="1076"/>
          <ac:picMkLst>
            <pc:docMk/>
            <pc:sldMk cId="1231408906" sldId="271"/>
            <ac:picMk id="8" creationId="{977E59D3-22AD-4117-ABA8-6A1E81C19F2D}"/>
          </ac:picMkLst>
        </pc:picChg>
        <pc:picChg chg="add mod">
          <ac:chgData name="Zheng Lu" userId="abc8ba554a56d51a" providerId="LiveId" clId="{E0DF68DE-D48B-43E1-BD46-FE388D246300}" dt="2017-12-09T22:23:04.336" v="5098" actId="1076"/>
          <ac:picMkLst>
            <pc:docMk/>
            <pc:sldMk cId="1231408906" sldId="271"/>
            <ac:picMk id="10" creationId="{0679D800-CBC7-4FE6-B1AD-F07CF920E20A}"/>
          </ac:picMkLst>
        </pc:picChg>
      </pc:sldChg>
      <pc:sldChg chg="modNotesTx">
        <pc:chgData name="Zheng Lu" userId="abc8ba554a56d51a" providerId="LiveId" clId="{E0DF68DE-D48B-43E1-BD46-FE388D246300}" dt="2017-10-19T16:57:30.699" v="25" actId="6549"/>
        <pc:sldMkLst>
          <pc:docMk/>
          <pc:sldMk cId="3973528922" sldId="272"/>
        </pc:sldMkLst>
      </pc:sldChg>
      <pc:sldChg chg="modSp modNotesTx">
        <pc:chgData name="Zheng Lu" userId="abc8ba554a56d51a" providerId="LiveId" clId="{E0DF68DE-D48B-43E1-BD46-FE388D246300}" dt="2017-12-09T22:15:36.243" v="4900" actId="20577"/>
        <pc:sldMkLst>
          <pc:docMk/>
          <pc:sldMk cId="3406549663" sldId="273"/>
        </pc:sldMkLst>
        <pc:spChg chg="mod">
          <ac:chgData name="Zheng Lu" userId="abc8ba554a56d51a" providerId="LiveId" clId="{E0DF68DE-D48B-43E1-BD46-FE388D246300}" dt="2017-10-19T16:57:23.311" v="20" actId="20577"/>
          <ac:spMkLst>
            <pc:docMk/>
            <pc:sldMk cId="3406549663" sldId="273"/>
            <ac:spMk id="3" creationId="{0B1D8A29-2D71-4B61-B0D7-AA218F34E502}"/>
          </ac:spMkLst>
        </pc:spChg>
      </pc:sldChg>
      <pc:sldChg chg="del">
        <pc:chgData name="Zheng Lu" userId="abc8ba554a56d51a" providerId="LiveId" clId="{E0DF68DE-D48B-43E1-BD46-FE388D246300}" dt="2017-10-19T15:05:20.426" v="10" actId="2696"/>
        <pc:sldMkLst>
          <pc:docMk/>
          <pc:sldMk cId="4040086490" sldId="275"/>
        </pc:sldMkLst>
      </pc:sldChg>
      <pc:sldChg chg="del">
        <pc:chgData name="Zheng Lu" userId="abc8ba554a56d51a" providerId="LiveId" clId="{E0DF68DE-D48B-43E1-BD46-FE388D246300}" dt="2017-10-19T15:05:20.432" v="11" actId="2696"/>
        <pc:sldMkLst>
          <pc:docMk/>
          <pc:sldMk cId="2125536235" sldId="276"/>
        </pc:sldMkLst>
      </pc:sldChg>
      <pc:sldChg chg="del">
        <pc:chgData name="Zheng Lu" userId="abc8ba554a56d51a" providerId="LiveId" clId="{E0DF68DE-D48B-43E1-BD46-FE388D246300}" dt="2017-10-19T15:05:20.438" v="12" actId="2696"/>
        <pc:sldMkLst>
          <pc:docMk/>
          <pc:sldMk cId="2892186089" sldId="277"/>
        </pc:sldMkLst>
      </pc:sldChg>
      <pc:sldChg chg="del">
        <pc:chgData name="Zheng Lu" userId="abc8ba554a56d51a" providerId="LiveId" clId="{E0DF68DE-D48B-43E1-BD46-FE388D246300}" dt="2017-10-19T15:05:20.356" v="5" actId="2696"/>
        <pc:sldMkLst>
          <pc:docMk/>
          <pc:sldMk cId="4250280264" sldId="278"/>
        </pc:sldMkLst>
      </pc:sldChg>
      <pc:sldChg chg="del">
        <pc:chgData name="Zheng Lu" userId="abc8ba554a56d51a" providerId="LiveId" clId="{E0DF68DE-D48B-43E1-BD46-FE388D246300}" dt="2017-10-19T15:05:20.375" v="6" actId="2696"/>
        <pc:sldMkLst>
          <pc:docMk/>
          <pc:sldMk cId="2275877109" sldId="279"/>
        </pc:sldMkLst>
      </pc:sldChg>
      <pc:sldChg chg="del">
        <pc:chgData name="Zheng Lu" userId="abc8ba554a56d51a" providerId="LiveId" clId="{E0DF68DE-D48B-43E1-BD46-FE388D246300}" dt="2017-10-19T15:05:20.388" v="7" actId="2696"/>
        <pc:sldMkLst>
          <pc:docMk/>
          <pc:sldMk cId="3761073269" sldId="280"/>
        </pc:sldMkLst>
      </pc:sldChg>
      <pc:sldChg chg="del">
        <pc:chgData name="Zheng Lu" userId="abc8ba554a56d51a" providerId="LiveId" clId="{E0DF68DE-D48B-43E1-BD46-FE388D246300}" dt="2017-10-19T15:05:46.494" v="16" actId="2696"/>
        <pc:sldMkLst>
          <pc:docMk/>
          <pc:sldMk cId="4197945024" sldId="282"/>
        </pc:sldMkLst>
      </pc:sldChg>
      <pc:sldChg chg="del">
        <pc:chgData name="Zheng Lu" userId="abc8ba554a56d51a" providerId="LiveId" clId="{E0DF68DE-D48B-43E1-BD46-FE388D246300}" dt="2017-10-19T15:05:45.651" v="15" actId="2696"/>
        <pc:sldMkLst>
          <pc:docMk/>
          <pc:sldMk cId="1137674547" sldId="283"/>
        </pc:sldMkLst>
      </pc:sldChg>
      <pc:sldChg chg="del">
        <pc:chgData name="Zheng Lu" userId="abc8ba554a56d51a" providerId="LiveId" clId="{E0DF68DE-D48B-43E1-BD46-FE388D246300}" dt="2017-10-19T15:05:20.307" v="3" actId="2696"/>
        <pc:sldMkLst>
          <pc:docMk/>
          <pc:sldMk cId="3827971706" sldId="285"/>
        </pc:sldMkLst>
      </pc:sldChg>
      <pc:sldChg chg="del">
        <pc:chgData name="Zheng Lu" userId="abc8ba554a56d51a" providerId="LiveId" clId="{E0DF68DE-D48B-43E1-BD46-FE388D246300}" dt="2017-10-19T15:05:20.265" v="1" actId="2696"/>
        <pc:sldMkLst>
          <pc:docMk/>
          <pc:sldMk cId="161462671" sldId="286"/>
        </pc:sldMkLst>
      </pc:sldChg>
      <pc:sldChg chg="del">
        <pc:chgData name="Zheng Lu" userId="abc8ba554a56d51a" providerId="LiveId" clId="{E0DF68DE-D48B-43E1-BD46-FE388D246300}" dt="2017-10-19T15:05:20.334" v="4" actId="2696"/>
        <pc:sldMkLst>
          <pc:docMk/>
          <pc:sldMk cId="59215754" sldId="287"/>
        </pc:sldMkLst>
      </pc:sldChg>
      <pc:sldChg chg="del">
        <pc:chgData name="Zheng Lu" userId="abc8ba554a56d51a" providerId="LiveId" clId="{E0DF68DE-D48B-43E1-BD46-FE388D246300}" dt="2017-10-19T15:05:20.398" v="8" actId="2696"/>
        <pc:sldMkLst>
          <pc:docMk/>
          <pc:sldMk cId="1248332609" sldId="288"/>
        </pc:sldMkLst>
      </pc:sldChg>
      <pc:sldChg chg="modSp ord modNotesTx">
        <pc:chgData name="Zheng Lu" userId="abc8ba554a56d51a" providerId="LiveId" clId="{E0DF68DE-D48B-43E1-BD46-FE388D246300}" dt="2017-12-09T21:26:14.925" v="3146" actId="20577"/>
        <pc:sldMkLst>
          <pc:docMk/>
          <pc:sldMk cId="606255524" sldId="289"/>
        </pc:sldMkLst>
        <pc:spChg chg="mod">
          <ac:chgData name="Zheng Lu" userId="abc8ba554a56d51a" providerId="LiveId" clId="{E0DF68DE-D48B-43E1-BD46-FE388D246300}" dt="2017-10-19T16:58:12.680" v="28" actId="20577"/>
          <ac:spMkLst>
            <pc:docMk/>
            <pc:sldMk cId="606255524" sldId="289"/>
            <ac:spMk id="3" creationId="{EE5899F9-C3A3-4A16-81C3-A584FC16AD1B}"/>
          </ac:spMkLst>
        </pc:spChg>
        <pc:spChg chg="mod">
          <ac:chgData name="Zheng Lu" userId="abc8ba554a56d51a" providerId="LiveId" clId="{E0DF68DE-D48B-43E1-BD46-FE388D246300}" dt="2017-10-19T17:36:44.274" v="712" actId="20577"/>
          <ac:spMkLst>
            <pc:docMk/>
            <pc:sldMk cId="606255524" sldId="289"/>
            <ac:spMk id="4" creationId="{3AAF6F6E-C140-40C4-AE75-FCB649AB1E66}"/>
          </ac:spMkLst>
        </pc:spChg>
      </pc:sldChg>
      <pc:sldChg chg="ord">
        <pc:chgData name="Zheng Lu" userId="abc8ba554a56d51a" providerId="LiveId" clId="{E0DF68DE-D48B-43E1-BD46-FE388D246300}" dt="2017-10-19T17:06:25.505" v="573" actId="6549"/>
        <pc:sldMkLst>
          <pc:docMk/>
          <pc:sldMk cId="3936026037" sldId="290"/>
        </pc:sldMkLst>
      </pc:sldChg>
      <pc:sldChg chg="modSp">
        <pc:chgData name="Zheng Lu" userId="abc8ba554a56d51a" providerId="LiveId" clId="{E0DF68DE-D48B-43E1-BD46-FE388D246300}" dt="2017-12-09T22:17:43.605" v="4911" actId="404"/>
        <pc:sldMkLst>
          <pc:docMk/>
          <pc:sldMk cId="1460741294" sldId="291"/>
        </pc:sldMkLst>
        <pc:spChg chg="mod">
          <ac:chgData name="Zheng Lu" userId="abc8ba554a56d51a" providerId="LiveId" clId="{E0DF68DE-D48B-43E1-BD46-FE388D246300}" dt="2017-12-09T22:17:43.605" v="4911" actId="404"/>
          <ac:spMkLst>
            <pc:docMk/>
            <pc:sldMk cId="1460741294" sldId="291"/>
            <ac:spMk id="3" creationId="{48A09939-AFA1-40C3-92FB-E167B7B4CC73}"/>
          </ac:spMkLst>
        </pc:spChg>
      </pc:sldChg>
      <pc:sldChg chg="del">
        <pc:chgData name="Zheng Lu" userId="abc8ba554a56d51a" providerId="LiveId" clId="{E0DF68DE-D48B-43E1-BD46-FE388D246300}" dt="2017-10-19T16:58:01.426" v="27" actId="2696"/>
        <pc:sldMkLst>
          <pc:docMk/>
          <pc:sldMk cId="2311260677" sldId="292"/>
        </pc:sldMkLst>
      </pc:sldChg>
      <pc:sldChg chg="del">
        <pc:chgData name="Zheng Lu" userId="abc8ba554a56d51a" providerId="LiveId" clId="{E0DF68DE-D48B-43E1-BD46-FE388D246300}" dt="2017-10-19T15:05:20.236" v="0" actId="2696"/>
        <pc:sldMkLst>
          <pc:docMk/>
          <pc:sldMk cId="4166572140" sldId="293"/>
        </pc:sldMkLst>
      </pc:sldChg>
      <pc:sldChg chg="del">
        <pc:chgData name="Zheng Lu" userId="abc8ba554a56d51a" providerId="LiveId" clId="{E0DF68DE-D48B-43E1-BD46-FE388D246300}" dt="2017-10-19T15:05:20.281" v="2" actId="2696"/>
        <pc:sldMkLst>
          <pc:docMk/>
          <pc:sldMk cId="38692483" sldId="294"/>
        </pc:sldMkLst>
      </pc:sldChg>
      <pc:sldChg chg="modSp ord">
        <pc:chgData name="Zheng Lu" userId="abc8ba554a56d51a" providerId="LiveId" clId="{E0DF68DE-D48B-43E1-BD46-FE388D246300}" dt="2017-10-19T17:06:53.234" v="584" actId="20577"/>
        <pc:sldMkLst>
          <pc:docMk/>
          <pc:sldMk cId="1927430339" sldId="295"/>
        </pc:sldMkLst>
        <pc:spChg chg="mod">
          <ac:chgData name="Zheng Lu" userId="abc8ba554a56d51a" providerId="LiveId" clId="{E0DF68DE-D48B-43E1-BD46-FE388D246300}" dt="2017-10-19T17:06:53.234" v="584" actId="20577"/>
          <ac:spMkLst>
            <pc:docMk/>
            <pc:sldMk cId="1927430339" sldId="295"/>
            <ac:spMk id="3" creationId="{59C3F8FA-DFEF-475A-A4CD-1F200D705663}"/>
          </ac:spMkLst>
        </pc:spChg>
      </pc:sldChg>
      <pc:sldChg chg="del">
        <pc:chgData name="Zheng Lu" userId="abc8ba554a56d51a" providerId="LiveId" clId="{E0DF68DE-D48B-43E1-BD46-FE388D246300}" dt="2017-10-19T15:05:20.409" v="9" actId="2696"/>
        <pc:sldMkLst>
          <pc:docMk/>
          <pc:sldMk cId="1956445758" sldId="296"/>
        </pc:sldMkLst>
      </pc:sldChg>
      <pc:sldChg chg="modSp add">
        <pc:chgData name="Zheng Lu" userId="abc8ba554a56d51a" providerId="LiveId" clId="{E0DF68DE-D48B-43E1-BD46-FE388D246300}" dt="2017-12-09T21:19:38.866" v="2595"/>
        <pc:sldMkLst>
          <pc:docMk/>
          <pc:sldMk cId="2125536235" sldId="296"/>
        </pc:sldMkLst>
        <pc:spChg chg="mod">
          <ac:chgData name="Zheng Lu" userId="abc8ba554a56d51a" providerId="LiveId" clId="{E0DF68DE-D48B-43E1-BD46-FE388D246300}" dt="2017-12-09T21:19:38.866" v="2595"/>
          <ac:spMkLst>
            <pc:docMk/>
            <pc:sldMk cId="2125536235" sldId="296"/>
            <ac:spMk id="4" creationId="{F40C2AF5-8604-4EE7-8F41-42ADBD580DEF}"/>
          </ac:spMkLst>
        </pc:spChg>
      </pc:sldChg>
      <pc:sldChg chg="add">
        <pc:chgData name="Zheng Lu" userId="abc8ba554a56d51a" providerId="LiveId" clId="{E0DF68DE-D48B-43E1-BD46-FE388D246300}" dt="2017-10-19T17:04:32.500" v="543" actId="6549"/>
        <pc:sldMkLst>
          <pc:docMk/>
          <pc:sldMk cId="2892186089" sldId="297"/>
        </pc:sldMkLst>
      </pc:sldChg>
      <pc:sldChg chg="add del">
        <pc:chgData name="Zheng Lu" userId="abc8ba554a56d51a" providerId="LiveId" clId="{E0DF68DE-D48B-43E1-BD46-FE388D246300}" dt="2017-10-19T17:38:56.612" v="714" actId="2696"/>
        <pc:sldMkLst>
          <pc:docMk/>
          <pc:sldMk cId="1998382763" sldId="298"/>
        </pc:sldMkLst>
      </pc:sldChg>
      <pc:sldChg chg="addSp delSp modSp add ord modNotesTx">
        <pc:chgData name="Zheng Lu" userId="abc8ba554a56d51a" providerId="LiveId" clId="{E0DF68DE-D48B-43E1-BD46-FE388D246300}" dt="2017-12-09T21:25:20.252" v="3113" actId="20577"/>
        <pc:sldMkLst>
          <pc:docMk/>
          <pc:sldMk cId="3670390873" sldId="298"/>
        </pc:sldMkLst>
        <pc:spChg chg="mod">
          <ac:chgData name="Zheng Lu" userId="abc8ba554a56d51a" providerId="LiveId" clId="{E0DF68DE-D48B-43E1-BD46-FE388D246300}" dt="2017-12-09T21:25:20.252" v="3113" actId="20577"/>
          <ac:spMkLst>
            <pc:docMk/>
            <pc:sldMk cId="3670390873" sldId="298"/>
            <ac:spMk id="3" creationId="{EE5899F9-C3A3-4A16-81C3-A584FC16AD1B}"/>
          </ac:spMkLst>
        </pc:spChg>
        <pc:spChg chg="del">
          <ac:chgData name="Zheng Lu" userId="abc8ba554a56d51a" providerId="LiveId" clId="{E0DF68DE-D48B-43E1-BD46-FE388D246300}" dt="2017-10-19T17:39:09.580" v="731" actId="478"/>
          <ac:spMkLst>
            <pc:docMk/>
            <pc:sldMk cId="3670390873" sldId="298"/>
            <ac:spMk id="4" creationId="{3AAF6F6E-C140-40C4-AE75-FCB649AB1E66}"/>
          </ac:spMkLst>
        </pc:spChg>
        <pc:spChg chg="add del mod">
          <ac:chgData name="Zheng Lu" userId="abc8ba554a56d51a" providerId="LiveId" clId="{E0DF68DE-D48B-43E1-BD46-FE388D246300}" dt="2017-10-19T17:40:49.945" v="752" actId="20577"/>
          <ac:spMkLst>
            <pc:docMk/>
            <pc:sldMk cId="3670390873" sldId="298"/>
            <ac:spMk id="5" creationId="{803A5982-B50D-4CB1-823B-05194A20F95B}"/>
          </ac:spMkLst>
        </pc:spChg>
        <pc:spChg chg="add mod">
          <ac:chgData name="Zheng Lu" userId="abc8ba554a56d51a" providerId="LiveId" clId="{E0DF68DE-D48B-43E1-BD46-FE388D246300}" dt="2017-10-19T17:45:47.284" v="824" actId="20577"/>
          <ac:spMkLst>
            <pc:docMk/>
            <pc:sldMk cId="3670390873" sldId="298"/>
            <ac:spMk id="7" creationId="{F339723D-AABF-4C5B-A830-6AFE4D3D8718}"/>
          </ac:spMkLst>
        </pc:spChg>
        <pc:spChg chg="add mod">
          <ac:chgData name="Zheng Lu" userId="abc8ba554a56d51a" providerId="LiveId" clId="{E0DF68DE-D48B-43E1-BD46-FE388D246300}" dt="2017-10-19T17:45:37.773" v="811" actId="1076"/>
          <ac:spMkLst>
            <pc:docMk/>
            <pc:sldMk cId="3670390873" sldId="298"/>
            <ac:spMk id="8" creationId="{243484A5-4FE2-4900-B826-9A8237FB3518}"/>
          </ac:spMkLst>
        </pc:spChg>
        <pc:spChg chg="add mod">
          <ac:chgData name="Zheng Lu" userId="abc8ba554a56d51a" providerId="LiveId" clId="{E0DF68DE-D48B-43E1-BD46-FE388D246300}" dt="2017-10-19T17:42:41.712" v="801" actId="1076"/>
          <ac:spMkLst>
            <pc:docMk/>
            <pc:sldMk cId="3670390873" sldId="298"/>
            <ac:spMk id="9" creationId="{B231CDBA-E86E-4B03-801F-5CF2A676DDB1}"/>
          </ac:spMkLst>
        </pc:spChg>
        <pc:spChg chg="add mod">
          <ac:chgData name="Zheng Lu" userId="abc8ba554a56d51a" providerId="LiveId" clId="{E0DF68DE-D48B-43E1-BD46-FE388D246300}" dt="2017-10-19T17:46:01.101" v="844" actId="20577"/>
          <ac:spMkLst>
            <pc:docMk/>
            <pc:sldMk cId="3670390873" sldId="298"/>
            <ac:spMk id="11" creationId="{B59439F3-2F9D-47A8-9C97-E844F23E4F12}"/>
          </ac:spMkLst>
        </pc:spChg>
        <pc:spChg chg="add mod">
          <ac:chgData name="Zheng Lu" userId="abc8ba554a56d51a" providerId="LiveId" clId="{E0DF68DE-D48B-43E1-BD46-FE388D246300}" dt="2017-10-19T17:47:09.612" v="915" actId="1076"/>
          <ac:spMkLst>
            <pc:docMk/>
            <pc:sldMk cId="3670390873" sldId="298"/>
            <ac:spMk id="12" creationId="{E461CC1C-56DF-4F50-9FED-DE4FAF318CA7}"/>
          </ac:spMkLst>
        </pc:spChg>
        <pc:picChg chg="add mod">
          <ac:chgData name="Zheng Lu" userId="abc8ba554a56d51a" providerId="LiveId" clId="{E0DF68DE-D48B-43E1-BD46-FE388D246300}" dt="2017-10-19T17:41:49.738" v="760" actId="1076"/>
          <ac:picMkLst>
            <pc:docMk/>
            <pc:sldMk cId="3670390873" sldId="298"/>
            <ac:picMk id="6" creationId="{44FA9CBA-58B3-427B-ADE8-C734EFD49218}"/>
          </ac:picMkLst>
        </pc:picChg>
        <pc:picChg chg="add mod">
          <ac:chgData name="Zheng Lu" userId="abc8ba554a56d51a" providerId="LiveId" clId="{E0DF68DE-D48B-43E1-BD46-FE388D246300}" dt="2017-10-19T17:45:22.569" v="808" actId="1076"/>
          <ac:picMkLst>
            <pc:docMk/>
            <pc:sldMk cId="3670390873" sldId="298"/>
            <ac:picMk id="10" creationId="{C761EAE5-E39B-4DDC-9DBD-F7FE4E7838B9}"/>
          </ac:picMkLst>
        </pc:picChg>
      </pc:sldChg>
      <pc:sldChg chg="add del">
        <pc:chgData name="Zheng Lu" userId="abc8ba554a56d51a" providerId="LiveId" clId="{E0DF68DE-D48B-43E1-BD46-FE388D246300}" dt="2017-12-09T20:56:01.624" v="2453"/>
        <pc:sldMkLst>
          <pc:docMk/>
          <pc:sldMk cId="1847516456" sldId="299"/>
        </pc:sldMkLst>
      </pc:sldChg>
      <pc:sldChg chg="addSp delSp modSp add modNotesTx">
        <pc:chgData name="Zheng Lu" userId="abc8ba554a56d51a" providerId="LiveId" clId="{E0DF68DE-D48B-43E1-BD46-FE388D246300}" dt="2017-12-09T22:11:17.686" v="4740" actId="20577"/>
        <pc:sldMkLst>
          <pc:docMk/>
          <pc:sldMk cId="2728048015" sldId="299"/>
        </pc:sldMkLst>
        <pc:spChg chg="mod">
          <ac:chgData name="Zheng Lu" userId="abc8ba554a56d51a" providerId="LiveId" clId="{E0DF68DE-D48B-43E1-BD46-FE388D246300}" dt="2017-12-09T22:08:50.700" v="4612" actId="20577"/>
          <ac:spMkLst>
            <pc:docMk/>
            <pc:sldMk cId="2728048015" sldId="299"/>
            <ac:spMk id="3" creationId="{153668D2-7AA1-4B47-9F50-AED51A049E43}"/>
          </ac:spMkLst>
        </pc:spChg>
        <pc:spChg chg="del">
          <ac:chgData name="Zheng Lu" userId="abc8ba554a56d51a" providerId="LiveId" clId="{E0DF68DE-D48B-43E1-BD46-FE388D246300}" dt="2017-12-09T22:01:35.613" v="4294" actId="478"/>
          <ac:spMkLst>
            <pc:docMk/>
            <pc:sldMk cId="2728048015" sldId="299"/>
            <ac:spMk id="4" creationId="{41B3578F-4EC3-489D-A342-612DB3E959E3}"/>
          </ac:spMkLst>
        </pc:spChg>
        <pc:spChg chg="add mod">
          <ac:chgData name="Zheng Lu" userId="abc8ba554a56d51a" providerId="LiveId" clId="{E0DF68DE-D48B-43E1-BD46-FE388D246300}" dt="2017-12-09T22:08:59.149" v="4623" actId="20577"/>
          <ac:spMkLst>
            <pc:docMk/>
            <pc:sldMk cId="2728048015" sldId="299"/>
            <ac:spMk id="5" creationId="{384C15B3-A4BA-4057-82F6-E4C1464F57B6}"/>
          </ac:spMkLst>
        </pc:spChg>
        <pc:spChg chg="add del mod">
          <ac:chgData name="Zheng Lu" userId="abc8ba554a56d51a" providerId="LiveId" clId="{E0DF68DE-D48B-43E1-BD46-FE388D246300}" dt="2017-12-09T22:02:49.655" v="4359" actId="478"/>
          <ac:spMkLst>
            <pc:docMk/>
            <pc:sldMk cId="2728048015" sldId="299"/>
            <ac:spMk id="7" creationId="{B957333F-1428-4241-AC7D-B7251B023BFA}"/>
          </ac:spMkLst>
        </pc:spChg>
        <pc:spChg chg="add mod">
          <ac:chgData name="Zheng Lu" userId="abc8ba554a56d51a" providerId="LiveId" clId="{E0DF68DE-D48B-43E1-BD46-FE388D246300}" dt="2017-12-09T22:11:17.686" v="4740" actId="20577"/>
          <ac:spMkLst>
            <pc:docMk/>
            <pc:sldMk cId="2728048015" sldId="299"/>
            <ac:spMk id="9" creationId="{FF24A100-3EB5-4974-9BF5-98D668C52BCD}"/>
          </ac:spMkLst>
        </pc:spChg>
        <pc:picChg chg="add del mod">
          <ac:chgData name="Zheng Lu" userId="abc8ba554a56d51a" providerId="LiveId" clId="{E0DF68DE-D48B-43E1-BD46-FE388D246300}" dt="2017-12-09T22:02:58.757" v="4362" actId="478"/>
          <ac:picMkLst>
            <pc:docMk/>
            <pc:sldMk cId="2728048015" sldId="299"/>
            <ac:picMk id="6" creationId="{0685D610-897A-41DE-BBF6-2361D56CB3AF}"/>
          </ac:picMkLst>
        </pc:picChg>
        <pc:picChg chg="add mod">
          <ac:chgData name="Zheng Lu" userId="abc8ba554a56d51a" providerId="LiveId" clId="{E0DF68DE-D48B-43E1-BD46-FE388D246300}" dt="2017-12-09T22:08:43.726" v="4604" actId="1076"/>
          <ac:picMkLst>
            <pc:docMk/>
            <pc:sldMk cId="2728048015" sldId="299"/>
            <ac:picMk id="8" creationId="{8415DE27-2DF4-4E12-9A59-DB2C9EB8CA74}"/>
          </ac:picMkLst>
        </pc:picChg>
      </pc:sldChg>
      <pc:sldChg chg="modSp add ord modNotesTx">
        <pc:chgData name="Zheng Lu" userId="abc8ba554a56d51a" providerId="LiveId" clId="{E0DF68DE-D48B-43E1-BD46-FE388D246300}" dt="2017-12-09T22:31:27.539" v="5893" actId="20577"/>
        <pc:sldMkLst>
          <pc:docMk/>
          <pc:sldMk cId="3958499286" sldId="300"/>
        </pc:sldMkLst>
        <pc:spChg chg="mod">
          <ac:chgData name="Zheng Lu" userId="abc8ba554a56d51a" providerId="LiveId" clId="{E0DF68DE-D48B-43E1-BD46-FE388D246300}" dt="2017-12-09T22:31:27.539" v="5893" actId="20577"/>
          <ac:spMkLst>
            <pc:docMk/>
            <pc:sldMk cId="3958499286" sldId="300"/>
            <ac:spMk id="4" creationId="{41B3578F-4EC3-489D-A342-612DB3E959E3}"/>
          </ac:spMkLst>
        </pc:spChg>
      </pc:sldChg>
    </pc:docChg>
  </pc:docChgLst>
</pc:chgInfo>
</file>

<file path=ppt/media/image11.png>
</file>

<file path=ppt/media/image150.png>
</file>

<file path=ppt/media/image151.png>
</file>

<file path=ppt/media/image152.png>
</file>

<file path=ppt/media/image154.png>
</file>

<file path=ppt/media/image155.jpg>
</file>

<file path=ppt/media/image156.png>
</file>

<file path=ppt/media/image157.png>
</file>

<file path=ppt/media/image158.jpg>
</file>

<file path=ppt/media/image159.jpg>
</file>

<file path=ppt/media/image160.jpg>
</file>

<file path=ppt/media/image162.png>
</file>

<file path=ppt/media/image163.png>
</file>

<file path=ppt/media/image164.png>
</file>

<file path=ppt/media/image165.png>
</file>

<file path=ppt/media/image166.png>
</file>

<file path=ppt/media/image167.png>
</file>

<file path=ppt/media/image168.jpg>
</file>

<file path=ppt/media/image169.png>
</file>

<file path=ppt/media/image170.png>
</file>

<file path=ppt/media/image180.png>
</file>

<file path=ppt/media/image181.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CFD39-A39B-40C7-95A9-2D7B1DA4964B}" type="datetimeFigureOut">
              <a:rPr lang="en-US" smtClean="0"/>
              <a:t>12/9/2017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17F7DD-F587-4A98-852C-30418DA69515}" type="slidenum">
              <a:rPr lang="en-US" smtClean="0"/>
              <a:t>‹#›</a:t>
            </a:fld>
            <a:endParaRPr lang="en-US"/>
          </a:p>
        </p:txBody>
      </p:sp>
    </p:spTree>
    <p:extLst>
      <p:ext uri="{BB962C8B-B14F-4D97-AF65-F5344CB8AC3E}">
        <p14:creationId xmlns:p14="http://schemas.microsoft.com/office/powerpoint/2010/main" val="452544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a:t>
            </a:fld>
            <a:endParaRPr lang="en-US"/>
          </a:p>
        </p:txBody>
      </p:sp>
    </p:spTree>
    <p:extLst>
      <p:ext uri="{BB962C8B-B14F-4D97-AF65-F5344CB8AC3E}">
        <p14:creationId xmlns:p14="http://schemas.microsoft.com/office/powerpoint/2010/main" val="38412908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a common technique to perform bidirectional search for BFS to reduce the search space, </a:t>
            </a:r>
            <a:r>
              <a:rPr lang="en-US" dirty="0" err="1"/>
              <a:t>i</a:t>
            </a:r>
            <a:r>
              <a:rPr lang="en-US" dirty="0"/>
              <a:t>. e. the number of edges to be traversed.</a:t>
            </a:r>
          </a:p>
          <a:p>
            <a:r>
              <a:rPr lang="en-US" dirty="0"/>
              <a:t>While bidirectional decentralized search guided by shortest path tree index is not symmetric in the sense that the forward search and backward search may find very different paths. The difference is cause by that the search space of forward search and backward search may or may not overlap as the search space is dynamically discovered at each step on a greedy way. For example…</a:t>
            </a:r>
          </a:p>
          <a:p>
            <a:endParaRPr lang="en-US" dirty="0"/>
          </a:p>
          <a:p>
            <a:r>
              <a:rPr lang="en-US" dirty="0"/>
              <a:t>For each landmark, it is very common that multiple vertices have the same </a:t>
            </a:r>
            <a:r>
              <a:rPr lang="en-US" dirty="0" err="1"/>
              <a:t>lca</a:t>
            </a:r>
            <a:r>
              <a:rPr lang="en-US" dirty="0"/>
              <a:t> distance to the a single vertex. This implies that during each step of decentralized search, the algorithm is very likely to find ties between multiple neighbor vertices. This gives the search opportunities to further expand the search space for more accurate estimates, however, at the cost of more computing resource. For example,  … both vertex 9 and vertex 10 have same … Without further exploring, it is impossible to decide which one can lead to a shorter path. In our distributed implementations, we fork the search into multiple individual searches to explore the search space when tie happens. The algorithm dynamically control the number of children searches with the system load. (We’ve tested several different heuristics, how ever, they all achieve similar performances.)</a:t>
            </a:r>
          </a:p>
          <a:p>
            <a:endParaRPr lang="en-US" dirty="0"/>
          </a:p>
          <a:p>
            <a:r>
              <a:rPr lang="en-US" dirty="0"/>
              <a:t>We have two basic tie break strategies:</a:t>
            </a:r>
          </a:p>
          <a:p>
            <a:r>
              <a:rPr lang="en-US" dirty="0"/>
              <a:t>Single branch, the search will randomly pick a neighbor from all neighbors with the shortest LCA distance to the target as the next hop candidate	</a:t>
            </a:r>
          </a:p>
          <a:p>
            <a:r>
              <a:rPr lang="en-US" dirty="0"/>
              <a:t>Full branch, the search will pick all neighbors with the shortest LCA distance to the target as the next hop candidate</a:t>
            </a:r>
          </a:p>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10</a:t>
            </a:fld>
            <a:endParaRPr lang="en-US"/>
          </a:p>
        </p:txBody>
      </p:sp>
    </p:spTree>
    <p:extLst>
      <p:ext uri="{BB962C8B-B14F-4D97-AF65-F5344CB8AC3E}">
        <p14:creationId xmlns:p14="http://schemas.microsoft.com/office/powerpoint/2010/main" val="1129903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each step, decentralized search solely rely on the </a:t>
            </a:r>
            <a:r>
              <a:rPr lang="en-US" dirty="0" err="1"/>
              <a:t>lca</a:t>
            </a:r>
            <a:r>
              <a:rPr lang="en-US" dirty="0"/>
              <a:t> distance to choose which neighbor vertices to go on next step.  </a:t>
            </a:r>
          </a:p>
          <a:p>
            <a:r>
              <a:rPr lang="en-US" dirty="0"/>
              <a:t>As we mentioned before, the </a:t>
            </a:r>
            <a:r>
              <a:rPr lang="en-US" dirty="0" err="1"/>
              <a:t>lca</a:t>
            </a:r>
            <a:r>
              <a:rPr lang="en-US" dirty="0"/>
              <a:t> distance is an upper bound of shortest distance between two vertices. </a:t>
            </a:r>
          </a:p>
          <a:p>
            <a:r>
              <a:rPr lang="en-US" dirty="0"/>
              <a:t>If we can produce tighter upper bound when build the index, we can have better distance estimates during the search.</a:t>
            </a:r>
          </a:p>
          <a:p>
            <a:r>
              <a:rPr lang="en-US" dirty="0"/>
              <a:t>How can we build a shortest path tree index that can provide tighter bounds?</a:t>
            </a:r>
          </a:p>
          <a:p>
            <a:r>
              <a:rPr lang="en-US" dirty="0"/>
              <a:t>I want to show you an example first. Here is a very simple graph with only 5 vertices. Let’s assume that vertex 0 is chosen as the landmark. So there are two ways to construct a shortest path tree index as listed here.</a:t>
            </a:r>
          </a:p>
          <a:p>
            <a:r>
              <a:rPr lang="en-US" dirty="0"/>
              <a:t>And for both index, there is only one vertex, vertex 4, that has different labels.</a:t>
            </a:r>
          </a:p>
          <a:p>
            <a:r>
              <a:rPr lang="en-US" dirty="0"/>
              <a:t>Let me show you the sum of </a:t>
            </a:r>
            <a:r>
              <a:rPr lang="en-US" dirty="0" err="1"/>
              <a:t>lca</a:t>
            </a:r>
            <a:r>
              <a:rPr lang="en-US" dirty="0"/>
              <a:t> distance from vertex 4 to all the other vertices in the graph. </a:t>
            </a:r>
          </a:p>
          <a:p>
            <a:r>
              <a:rPr lang="en-US" dirty="0"/>
              <a:t>As you can see…</a:t>
            </a:r>
          </a:p>
          <a:p>
            <a:r>
              <a:rPr lang="en-US" dirty="0"/>
              <a:t>Since the underlying graph is the same, the sum of actual shortest distance from vertex 4 to all the other vertices is the same.</a:t>
            </a:r>
          </a:p>
          <a:p>
            <a:r>
              <a:rPr lang="en-US" dirty="0"/>
              <a:t>So the second one </a:t>
            </a:r>
            <a:r>
              <a:rPr lang="en-US" b="1" dirty="0"/>
              <a:t>gives a tighter upper bound on average</a:t>
            </a:r>
            <a:r>
              <a:rPr lang="en-US" dirty="0"/>
              <a:t>.</a:t>
            </a:r>
          </a:p>
          <a:p>
            <a:r>
              <a:rPr lang="en-US" dirty="0"/>
              <a:t>Why is that.</a:t>
            </a:r>
          </a:p>
          <a:p>
            <a:r>
              <a:rPr lang="en-US" dirty="0"/>
              <a:t>By building the index like the right one, the vertex 4 is closer to more other vertices in the sense of </a:t>
            </a:r>
            <a:r>
              <a:rPr lang="en-US" dirty="0" err="1"/>
              <a:t>lca</a:t>
            </a:r>
            <a:r>
              <a:rPr lang="en-US" dirty="0"/>
              <a:t> distance.</a:t>
            </a:r>
          </a:p>
          <a:p>
            <a:r>
              <a:rPr lang="en-US" dirty="0"/>
              <a:t>So how to generalize this to a larger graphs, when we can not afford to calculate the exact </a:t>
            </a:r>
            <a:r>
              <a:rPr lang="en-US" dirty="0" err="1"/>
              <a:t>lca</a:t>
            </a:r>
            <a:r>
              <a:rPr lang="en-US" dirty="0"/>
              <a:t> distance between every pair of vertices.</a:t>
            </a:r>
          </a:p>
        </p:txBody>
      </p:sp>
      <p:sp>
        <p:nvSpPr>
          <p:cNvPr id="4" name="Slide Number Placeholder 3"/>
          <p:cNvSpPr>
            <a:spLocks noGrp="1"/>
          </p:cNvSpPr>
          <p:nvPr>
            <p:ph type="sldNum" sz="quarter" idx="10"/>
          </p:nvPr>
        </p:nvSpPr>
        <p:spPr/>
        <p:txBody>
          <a:bodyPr/>
          <a:lstStyle/>
          <a:p>
            <a:fld id="{3E17F7DD-F587-4A98-852C-30418DA69515}" type="slidenum">
              <a:rPr lang="en-US" smtClean="0"/>
              <a:t>11</a:t>
            </a:fld>
            <a:endParaRPr lang="en-US"/>
          </a:p>
        </p:txBody>
      </p:sp>
    </p:spTree>
    <p:extLst>
      <p:ext uri="{BB962C8B-B14F-4D97-AF65-F5344CB8AC3E}">
        <p14:creationId xmlns:p14="http://schemas.microsoft.com/office/powerpoint/2010/main" val="24711395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Normally when we build a shortest path tree index, we traverse the graph with BFS,  and assign each vertex a label of the shortest path to the landmark for the first time the search discover it. For example, 7,8,9 …</a:t>
            </a:r>
          </a:p>
          <a:p>
            <a:r>
              <a:rPr lang="en-US" dirty="0"/>
              <a:t>Later when we reach it again from another vertex at a lower level, the algorithm just ignore it. For example… 4 to 8</a:t>
            </a:r>
          </a:p>
          <a:p>
            <a:r>
              <a:rPr lang="en-US" dirty="0"/>
              <a:t>Different ways of build the index actually means different shortest path from the landmark to be stored in each vertex.</a:t>
            </a:r>
          </a:p>
          <a:p>
            <a:r>
              <a:rPr lang="en-US" dirty="0"/>
              <a:t>So for each vertex, we want to pick a shortest path that has higher level of centrality so that they have shortest average </a:t>
            </a:r>
            <a:r>
              <a:rPr lang="en-US" dirty="0" err="1"/>
              <a:t>lca</a:t>
            </a:r>
            <a:r>
              <a:rPr lang="en-US" dirty="0"/>
              <a:t> distance to the rest of the graph.</a:t>
            </a:r>
          </a:p>
          <a:p>
            <a:r>
              <a:rPr lang="en-US" dirty="0"/>
              <a:t>Ideally, we should use the closeness centrality based on </a:t>
            </a:r>
            <a:r>
              <a:rPr lang="en-US" dirty="0" err="1"/>
              <a:t>lca</a:t>
            </a:r>
            <a:r>
              <a:rPr lang="en-US" dirty="0"/>
              <a:t> distances. But this is very expensive to compute.</a:t>
            </a:r>
          </a:p>
          <a:p>
            <a:r>
              <a:rPr lang="en-US" dirty="0"/>
              <a:t>So we seek to degree as an alternative and they perform very well in practice.</a:t>
            </a:r>
          </a:p>
          <a:p>
            <a:r>
              <a:rPr lang="en-US" dirty="0"/>
              <a:t>So for each path, we defined a new metric call path degree, that is simply the sum of the degree of vertices along the path.</a:t>
            </a:r>
          </a:p>
          <a:p>
            <a:r>
              <a:rPr lang="en-US" dirty="0"/>
              <a:t>When we build the index, for each vertex, we just need to store the shortest path from the landmark with the highest path degree.</a:t>
            </a:r>
          </a:p>
          <a:p>
            <a:r>
              <a:rPr lang="en-US" dirty="0"/>
              <a:t>We can do this by modifying the regular index construction procedure a little bit.</a:t>
            </a:r>
          </a:p>
          <a:p>
            <a:r>
              <a:rPr lang="en-US" dirty="0"/>
              <a:t>For each vertex, we add a variable that store the path degree of the stored shortest path. Then later, when the vertex is discovered from another shortest path, the algorithm compare the path degree of both shortest path and replace the label with the new shortest path if necessary. </a:t>
            </a:r>
          </a:p>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12</a:t>
            </a:fld>
            <a:endParaRPr lang="en-US"/>
          </a:p>
        </p:txBody>
      </p:sp>
    </p:spTree>
    <p:extLst>
      <p:ext uri="{BB962C8B-B14F-4D97-AF65-F5344CB8AC3E}">
        <p14:creationId xmlns:p14="http://schemas.microsoft.com/office/powerpoint/2010/main" val="392425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talk about the implementation of the work. It can be proved that the decentralized search terminates in at most 2 * </a:t>
            </a:r>
            <a:r>
              <a:rPr lang="en-US" dirty="0" err="1"/>
              <a:t>diamter</a:t>
            </a:r>
            <a:r>
              <a:rPr lang="en-US" dirty="0"/>
              <a:t> steps, and at each step, the search only examine it’s neighbors for </a:t>
            </a:r>
            <a:r>
              <a:rPr lang="en-US" dirty="0" err="1"/>
              <a:t>lca</a:t>
            </a:r>
            <a:r>
              <a:rPr lang="en-US" dirty="0"/>
              <a:t> distance to the target. </a:t>
            </a:r>
          </a:p>
          <a:p>
            <a:r>
              <a:rPr lang="en-US" dirty="0"/>
              <a:t>So we have time complexity that is bounded by the diameter of the graph and maximum vertex degree. It’s much faster compared to BFS.</a:t>
            </a:r>
          </a:p>
          <a:p>
            <a:r>
              <a:rPr lang="en-US" dirty="0"/>
              <a:t>Consider the average shortest distance for most complex networks is very small.  And the large degree vertices are usually avoided by the termination condition. The search are usually finished really fast in practice.</a:t>
            </a:r>
          </a:p>
          <a:p>
            <a:r>
              <a:rPr lang="en-US" dirty="0"/>
              <a:t>Also, as the search only carries the label of the target vertex and the approximated path, so the space complexity is bounded by the diameter of the network. This is very small compared to the BFS which requires space that is linear to the size of the graph.</a:t>
            </a:r>
          </a:p>
          <a:p>
            <a:r>
              <a:rPr lang="en-US" dirty="0"/>
              <a:t>The small memory cost for each search gives opportunity for large amount of  independent search to run in parallel. Actually in our experiments, a cluster consist of 20 commodity computers can support up to millions of independent searches to run simultaneously.</a:t>
            </a:r>
          </a:p>
          <a:p>
            <a:r>
              <a:rPr lang="en-US" dirty="0"/>
              <a:t>The decentralized search is also very suitable for vertex centric programming model.  Details in next slides</a:t>
            </a:r>
          </a:p>
        </p:txBody>
      </p:sp>
      <p:sp>
        <p:nvSpPr>
          <p:cNvPr id="4" name="Slide Number Placeholder 3"/>
          <p:cNvSpPr>
            <a:spLocks noGrp="1"/>
          </p:cNvSpPr>
          <p:nvPr>
            <p:ph type="sldNum" sz="quarter" idx="10"/>
          </p:nvPr>
        </p:nvSpPr>
        <p:spPr/>
        <p:txBody>
          <a:bodyPr/>
          <a:lstStyle/>
          <a:p>
            <a:fld id="{3E17F7DD-F587-4A98-852C-30418DA69515}" type="slidenum">
              <a:rPr lang="en-US" smtClean="0"/>
              <a:t>13</a:t>
            </a:fld>
            <a:endParaRPr lang="en-US"/>
          </a:p>
        </p:txBody>
      </p:sp>
    </p:spTree>
    <p:extLst>
      <p:ext uri="{BB962C8B-B14F-4D97-AF65-F5344CB8AC3E}">
        <p14:creationId xmlns:p14="http://schemas.microsoft.com/office/powerpoint/2010/main" val="1326998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step of computation consist of three phase, gather, apply and scatter. In gather phase, the search compute </a:t>
            </a:r>
            <a:r>
              <a:rPr lang="en-US" dirty="0" err="1"/>
              <a:t>lca</a:t>
            </a:r>
            <a:r>
              <a:rPr lang="en-US" dirty="0"/>
              <a:t> distance to target vertices and a reduce function is used to return one or multiple neighbors with the shortest </a:t>
            </a:r>
            <a:r>
              <a:rPr lang="en-US" dirty="0" err="1"/>
              <a:t>lca</a:t>
            </a:r>
            <a:r>
              <a:rPr lang="en-US" dirty="0"/>
              <a:t> distance to the target. The estimate path is updated in the apply phase, and in the scatter phase, the selected neighbors are activated and the estimated path is sent to them.</a:t>
            </a:r>
          </a:p>
        </p:txBody>
      </p:sp>
      <p:sp>
        <p:nvSpPr>
          <p:cNvPr id="4" name="Slide Number Placeholder 3"/>
          <p:cNvSpPr>
            <a:spLocks noGrp="1"/>
          </p:cNvSpPr>
          <p:nvPr>
            <p:ph type="sldNum" sz="quarter" idx="10"/>
          </p:nvPr>
        </p:nvSpPr>
        <p:spPr/>
        <p:txBody>
          <a:bodyPr/>
          <a:lstStyle/>
          <a:p>
            <a:fld id="{3E17F7DD-F587-4A98-852C-30418DA69515}" type="slidenum">
              <a:rPr lang="en-US" smtClean="0"/>
              <a:t>14</a:t>
            </a:fld>
            <a:endParaRPr lang="en-US"/>
          </a:p>
        </p:txBody>
      </p:sp>
    </p:spTree>
    <p:extLst>
      <p:ext uri="{BB962C8B-B14F-4D97-AF65-F5344CB8AC3E}">
        <p14:creationId xmlns:p14="http://schemas.microsoft.com/office/powerpoint/2010/main" val="14476013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perform extensive experiments on 8 complex networks from different domains. </a:t>
            </a:r>
          </a:p>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15</a:t>
            </a:fld>
            <a:endParaRPr lang="en-US"/>
          </a:p>
        </p:txBody>
      </p:sp>
    </p:spTree>
    <p:extLst>
      <p:ext uri="{BB962C8B-B14F-4D97-AF65-F5344CB8AC3E}">
        <p14:creationId xmlns:p14="http://schemas.microsoft.com/office/powerpoint/2010/main" val="2072258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PDI </a:t>
            </a:r>
            <a:r>
              <a:rPr lang="en-US" dirty="0"/>
              <a:t>is short for Path Degree based Index.</a:t>
            </a:r>
          </a:p>
          <a:p>
            <a:r>
              <a:rPr lang="en-US" dirty="0"/>
              <a:t>We compare out work with the stat-of-art in the literature and show the results here.</a:t>
            </a:r>
          </a:p>
          <a:p>
            <a:r>
              <a:rPr lang="en-US" dirty="0"/>
              <a:t>In this figure, we show the average (</a:t>
            </a:r>
            <a:r>
              <a:rPr lang="en-US" sz="1200" b="1" i="0" kern="1200" dirty="0">
                <a:solidFill>
                  <a:schemeClr val="tx1"/>
                </a:solidFill>
                <a:effectLst/>
                <a:latin typeface="+mn-lt"/>
                <a:ea typeface="+mn-ea"/>
                <a:cs typeface="+mn-cs"/>
              </a:rPr>
              <a:t>arithmetic mean)</a:t>
            </a:r>
            <a:r>
              <a:rPr lang="en-US" dirty="0"/>
              <a:t> error rate for each approach. We define the error rate as the difference between estimated path length and exact shortest path length, divided by the exact shortest path length.</a:t>
            </a:r>
          </a:p>
          <a:p>
            <a:r>
              <a:rPr lang="en-US" dirty="0"/>
              <a:t>Lets focus on one figure for the ease of illustration.</a:t>
            </a:r>
          </a:p>
          <a:p>
            <a:r>
              <a:rPr lang="en-US" dirty="0"/>
              <a:t>The x axis is the number of landmarks and the y axis is the average error ratio calculated from 100 thousand queries.</a:t>
            </a:r>
          </a:p>
          <a:p>
            <a:r>
              <a:rPr lang="en-US" dirty="0"/>
              <a:t>There are five approaches in total including the baseline approach. </a:t>
            </a:r>
          </a:p>
          <a:p>
            <a:r>
              <a:rPr lang="en-US" dirty="0"/>
              <a:t>To show the effect of tie breaking strategies, we take two extreme approaches in our experiment. The first one only explore a single vertex when tie happens, we call it single branch strategy, and the second one explores all the vertices with the same smallest </a:t>
            </a:r>
            <a:r>
              <a:rPr lang="en-US" dirty="0" err="1"/>
              <a:t>lca</a:t>
            </a:r>
            <a:r>
              <a:rPr lang="en-US" dirty="0"/>
              <a:t> distance when tie happens, we call it full branch strategy. </a:t>
            </a:r>
          </a:p>
          <a:p>
            <a:r>
              <a:rPr lang="en-US" dirty="0"/>
              <a:t>We also show the result of decentralized search perform on indices generated by normal BFS or modified BFS.</a:t>
            </a:r>
          </a:p>
          <a:p>
            <a:r>
              <a:rPr lang="en-US" dirty="0"/>
              <a:t>This figure illustrates the effectiveness of both expanding search space and use modified BFS when building the index. </a:t>
            </a:r>
          </a:p>
          <a:p>
            <a:r>
              <a:rPr lang="en-US" b="1" dirty="0"/>
              <a:t>Not only our accuracy outperforms the baseline work. Our approximated shortest paths are much diverse than the baseline work.</a:t>
            </a:r>
          </a:p>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16</a:t>
            </a:fld>
            <a:endParaRPr lang="en-US"/>
          </a:p>
        </p:txBody>
      </p:sp>
    </p:spTree>
    <p:extLst>
      <p:ext uri="{BB962C8B-B14F-4D97-AF65-F5344CB8AC3E}">
        <p14:creationId xmlns:p14="http://schemas.microsoft.com/office/powerpoint/2010/main" val="3307130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figure, we show the throughput of our system.</a:t>
            </a:r>
          </a:p>
          <a:p>
            <a:r>
              <a:rPr lang="en-US" dirty="0"/>
              <a:t>We use both simple implementation on a single machine without parallel execution and our distributed system with parallel execution. </a:t>
            </a:r>
          </a:p>
          <a:p>
            <a:r>
              <a:rPr lang="en-US" dirty="0"/>
              <a:t>The distributed system consist of 20 commodity machines, each with a 4-core </a:t>
            </a:r>
            <a:r>
              <a:rPr lang="en-US" dirty="0" err="1"/>
              <a:t>cpu</a:t>
            </a:r>
            <a:r>
              <a:rPr lang="en-US" dirty="0"/>
              <a:t> and 16GB memory.</a:t>
            </a:r>
          </a:p>
          <a:p>
            <a:r>
              <a:rPr lang="en-US" dirty="0"/>
              <a:t>(Note that due to the size of the graphs, for single machine implementation, we have to use a much powerful machine with very large memories (256 GB))</a:t>
            </a:r>
          </a:p>
          <a:p>
            <a:r>
              <a:rPr lang="en-US" dirty="0"/>
              <a:t>For each setting, we tested both single branch and full branch tie strategy.</a:t>
            </a:r>
          </a:p>
          <a:p>
            <a:r>
              <a:rPr lang="en-US" dirty="0"/>
              <a:t>The x axis if for different approaches on different graphs.</a:t>
            </a:r>
          </a:p>
          <a:p>
            <a:r>
              <a:rPr lang="en-US" dirty="0"/>
              <a:t>The y axis is the throughput which is queries per second. Note that this axis is in log scale.</a:t>
            </a:r>
          </a:p>
          <a:p>
            <a:r>
              <a:rPr lang="en-US" dirty="0"/>
              <a:t>We can see that for both tie breaking strategies, the distributed and paralleled version has 2 to 3 order higher throughput.</a:t>
            </a:r>
          </a:p>
        </p:txBody>
      </p:sp>
      <p:sp>
        <p:nvSpPr>
          <p:cNvPr id="4" name="Slide Number Placeholder 3"/>
          <p:cNvSpPr>
            <a:spLocks noGrp="1"/>
          </p:cNvSpPr>
          <p:nvPr>
            <p:ph type="sldNum" sz="quarter" idx="10"/>
          </p:nvPr>
        </p:nvSpPr>
        <p:spPr/>
        <p:txBody>
          <a:bodyPr/>
          <a:lstStyle/>
          <a:p>
            <a:fld id="{3E17F7DD-F587-4A98-852C-30418DA69515}" type="slidenum">
              <a:rPr lang="en-US" smtClean="0"/>
              <a:t>17</a:t>
            </a:fld>
            <a:endParaRPr lang="en-US"/>
          </a:p>
        </p:txBody>
      </p:sp>
    </p:spTree>
    <p:extLst>
      <p:ext uri="{BB962C8B-B14F-4D97-AF65-F5344CB8AC3E}">
        <p14:creationId xmlns:p14="http://schemas.microsoft.com/office/powerpoint/2010/main" val="19604843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show the scalability of our system.</a:t>
            </a:r>
          </a:p>
          <a:p>
            <a:r>
              <a:rPr lang="en-US" sz="1200" b="0" i="0" u="none" strike="noStrike" kern="1200" baseline="0" dirty="0">
                <a:solidFill>
                  <a:schemeClr val="tx1"/>
                </a:solidFill>
                <a:latin typeface="+mn-lt"/>
                <a:ea typeface="+mn-ea"/>
                <a:cs typeface="+mn-cs"/>
              </a:rPr>
              <a:t>The left figure shows the throughput when different number of query run in parallel. The experiments are carried on 20 machines. We can see the</a:t>
            </a:r>
          </a:p>
          <a:p>
            <a:r>
              <a:rPr lang="en-US" sz="1200" b="0" i="0" u="none" strike="noStrike" kern="1200" baseline="0" dirty="0">
                <a:solidFill>
                  <a:schemeClr val="tx1"/>
                </a:solidFill>
                <a:latin typeface="+mn-lt"/>
                <a:ea typeface="+mn-ea"/>
                <a:cs typeface="+mn-cs"/>
              </a:rPr>
              <a:t>constant growth of throughput as the number of queries running simultaneously increases. The growth of throughput slows down for large number of queries as the system limits</a:t>
            </a:r>
          </a:p>
          <a:p>
            <a:r>
              <a:rPr lang="en-US" sz="1200" b="0" i="0" u="none" strike="noStrike" kern="1200" baseline="0" dirty="0">
                <a:solidFill>
                  <a:schemeClr val="tx1"/>
                </a:solidFill>
                <a:latin typeface="+mn-lt"/>
                <a:ea typeface="+mn-ea"/>
                <a:cs typeface="+mn-cs"/>
              </a:rPr>
              <a:t>are reached, i.e., memory size or network bandwidth. The throughput for 1,600,000 queries running simultaneously is 2.3 to 5.0 times higher than it for 100,000 queries.</a:t>
            </a:r>
            <a:endParaRPr lang="en-US" dirty="0"/>
          </a:p>
          <a:p>
            <a:endParaRPr lang="en-US" dirty="0"/>
          </a:p>
          <a:p>
            <a:r>
              <a:rPr lang="en-US" sz="1200" b="0" i="0" u="none" strike="noStrike" kern="1200" baseline="0" dirty="0">
                <a:solidFill>
                  <a:schemeClr val="tx1"/>
                </a:solidFill>
                <a:latin typeface="+mn-lt"/>
                <a:ea typeface="+mn-ea"/>
                <a:cs typeface="+mn-cs"/>
              </a:rPr>
              <a:t>The right figure are based on the results of running 1,000,000 queries simultaneously. The throughput on 16 machines is 3.0 to 5.9 times higher than on a single machine for various graphs. Note that we do not have results for the 3 largest graphs as they are not able to fit into fewer than 8 machines.</a:t>
            </a:r>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18</a:t>
            </a:fld>
            <a:endParaRPr lang="en-US"/>
          </a:p>
        </p:txBody>
      </p:sp>
    </p:spTree>
    <p:extLst>
      <p:ext uri="{BB962C8B-B14F-4D97-AF65-F5344CB8AC3E}">
        <p14:creationId xmlns:p14="http://schemas.microsoft.com/office/powerpoint/2010/main" val="37725426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19</a:t>
            </a:fld>
            <a:endParaRPr lang="en-US"/>
          </a:p>
        </p:txBody>
      </p:sp>
    </p:spTree>
    <p:extLst>
      <p:ext uri="{BB962C8B-B14F-4D97-AF65-F5344CB8AC3E}">
        <p14:creationId xmlns:p14="http://schemas.microsoft.com/office/powerpoint/2010/main" val="2746555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a:t>Network represent relational data</a:t>
            </a:r>
            <a:r>
              <a:rPr lang="en-US" dirty="0"/>
              <a:t>, we can collect this kind of data in many domain.</a:t>
            </a:r>
          </a:p>
          <a:p>
            <a:endParaRPr lang="en-US" dirty="0"/>
          </a:p>
          <a:p>
            <a:r>
              <a:rPr lang="en-US" sz="1200" b="0" i="0" kern="1200" dirty="0">
                <a:solidFill>
                  <a:schemeClr val="tx1"/>
                </a:solidFill>
                <a:effectLst/>
                <a:latin typeface="+mn-lt"/>
                <a:ea typeface="+mn-ea"/>
                <a:cs typeface="+mn-cs"/>
              </a:rPr>
              <a:t>Music: this is a graph representation of the similarity relationships derived from the database of a music website</a:t>
            </a:r>
            <a:endParaRPr lang="en-US" sz="1200" b="0" i="0" u="sng" kern="1200" dirty="0">
              <a:solidFill>
                <a:schemeClr val="tx1"/>
              </a:solidFill>
              <a:effectLst/>
              <a:latin typeface="+mn-lt"/>
              <a:ea typeface="+mn-ea"/>
              <a:cs typeface="+mn-cs"/>
            </a:endParaRPr>
          </a:p>
          <a:p>
            <a:r>
              <a:rPr lang="en-US" dirty="0"/>
              <a:t>Protein network: Blue edges mean two proteins from the same species. Red edges mean … different …</a:t>
            </a:r>
          </a:p>
          <a:p>
            <a:r>
              <a:rPr lang="en-US" dirty="0"/>
              <a:t>Cooperation network shows the </a:t>
            </a:r>
            <a:r>
              <a:rPr lang="en-US" dirty="0" err="1"/>
              <a:t>coauthorship</a:t>
            </a:r>
            <a:r>
              <a:rPr lang="en-US" dirty="0"/>
              <a:t> between authors.</a:t>
            </a:r>
          </a:p>
          <a:p>
            <a:endParaRPr lang="en-US" dirty="0"/>
          </a:p>
          <a:p>
            <a:r>
              <a:rPr lang="en-US" b="1" i="1" dirty="0"/>
              <a:t>Interchangeably: </a:t>
            </a:r>
            <a:r>
              <a:rPr lang="en-US" dirty="0"/>
              <a:t>Networks, are often referred to as graphs in mathematics. So we use them interchangeably in this presentation. </a:t>
            </a:r>
          </a:p>
          <a:p>
            <a:endParaRPr lang="en-US" dirty="0"/>
          </a:p>
          <a:p>
            <a:pPr marL="0" indent="0">
              <a:buFont typeface="Arial" panose="020B0604020202020204" pitchFamily="34" charset="0"/>
              <a:buNone/>
            </a:pPr>
            <a:r>
              <a:rPr lang="en-US" sz="2400" b="1" i="1" dirty="0"/>
              <a:t>Large in size</a:t>
            </a:r>
            <a:r>
              <a:rPr lang="en-US" sz="2400" dirty="0"/>
              <a:t>:</a:t>
            </a:r>
          </a:p>
          <a:p>
            <a:pPr marL="457200" lvl="1" indent="0">
              <a:buFont typeface="Arial" panose="020B0604020202020204" pitchFamily="34" charset="0"/>
              <a:buNone/>
            </a:pPr>
            <a:r>
              <a:rPr lang="en-US" sz="2000" dirty="0"/>
              <a:t>Protein: 7 million edges</a:t>
            </a:r>
          </a:p>
          <a:p>
            <a:pPr marL="457200" lvl="1" indent="0">
              <a:buFont typeface="Arial" panose="020B0604020202020204" pitchFamily="34" charset="0"/>
              <a:buNone/>
            </a:pPr>
            <a:r>
              <a:rPr lang="en-US" sz="2000" dirty="0"/>
              <a:t>Facebook: 140 billion connections (2012)</a:t>
            </a:r>
          </a:p>
          <a:p>
            <a:pPr marL="457200" lvl="1" indent="0">
              <a:buFont typeface="Arial" panose="020B0604020202020204" pitchFamily="34" charset="0"/>
              <a:buNone/>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real-world networks are not only large in size but are usually being referred to as complex networks because share some non-trivial topology features that does not exist in many other networks such as random graphs or road networks. For example, such graphs usually have power-law degree distribution and exponentially smaller diameter compared to their size.</a:t>
            </a:r>
          </a:p>
        </p:txBody>
      </p:sp>
      <p:sp>
        <p:nvSpPr>
          <p:cNvPr id="4" name="Slide Number Placeholder 3"/>
          <p:cNvSpPr>
            <a:spLocks noGrp="1"/>
          </p:cNvSpPr>
          <p:nvPr>
            <p:ph type="sldNum" sz="quarter" idx="10"/>
          </p:nvPr>
        </p:nvSpPr>
        <p:spPr/>
        <p:txBody>
          <a:bodyPr/>
          <a:lstStyle/>
          <a:p>
            <a:fld id="{3E17F7DD-F587-4A98-852C-30418DA69515}" type="slidenum">
              <a:rPr lang="en-US" smtClean="0"/>
              <a:t>2</a:t>
            </a:fld>
            <a:endParaRPr lang="en-US"/>
          </a:p>
        </p:txBody>
      </p:sp>
    </p:spTree>
    <p:extLst>
      <p:ext uri="{BB962C8B-B14F-4D97-AF65-F5344CB8AC3E}">
        <p14:creationId xmlns:p14="http://schemas.microsoft.com/office/powerpoint/2010/main" val="30108720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a:t>Non-trivial topology features</a:t>
            </a:r>
            <a:r>
              <a:rPr lang="en-US" dirty="0"/>
              <a:t>: These real-world networks are not only large in size but are usually being referred to as complex networks because share some non-trivial topology features that does not exist in many other networks such as random graphs or road networks.</a:t>
            </a:r>
          </a:p>
          <a:p>
            <a:endParaRPr lang="en-US" dirty="0"/>
          </a:p>
          <a:p>
            <a:r>
              <a:rPr lang="en-US" b="1" i="1" dirty="0"/>
              <a:t>Most common feature</a:t>
            </a:r>
            <a:r>
              <a:rPr lang="en-US" dirty="0"/>
              <a:t>: Here I listed the most common topology features which are power-law degree distribution and small world property. </a:t>
            </a:r>
          </a:p>
          <a:p>
            <a:r>
              <a:rPr lang="en-US" dirty="0"/>
              <a:t>Here we have degree distribution for a web graph collected in 2002. Degree means the number of edges adjacent to a vertex.</a:t>
            </a:r>
          </a:p>
          <a:p>
            <a:r>
              <a:rPr lang="en-US" dirty="0"/>
              <a:t>More than 100 millions of vertices have a degree of 1. And the top 1% of vertices that are adjacent to 50% of edges.</a:t>
            </a:r>
          </a:p>
        </p:txBody>
      </p:sp>
      <p:sp>
        <p:nvSpPr>
          <p:cNvPr id="4" name="Slide Number Placeholder 3"/>
          <p:cNvSpPr>
            <a:spLocks noGrp="1"/>
          </p:cNvSpPr>
          <p:nvPr>
            <p:ph type="sldNum" sz="quarter" idx="10"/>
          </p:nvPr>
        </p:nvSpPr>
        <p:spPr/>
        <p:txBody>
          <a:bodyPr/>
          <a:lstStyle/>
          <a:p>
            <a:fld id="{3E17F7DD-F587-4A98-852C-30418DA69515}" type="slidenum">
              <a:rPr lang="en-US" smtClean="0"/>
              <a:t>21</a:t>
            </a:fld>
            <a:endParaRPr lang="en-US"/>
          </a:p>
        </p:txBody>
      </p:sp>
    </p:spTree>
    <p:extLst>
      <p:ext uri="{BB962C8B-B14F-4D97-AF65-F5344CB8AC3E}">
        <p14:creationId xmlns:p14="http://schemas.microsoft.com/office/powerpoint/2010/main" val="30251927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a:t>Distributed, new challenge</a:t>
            </a:r>
            <a:r>
              <a:rPr lang="en-US" dirty="0"/>
              <a:t>: The distributed graph processing systems are required to handle graphs at this scale. And </a:t>
            </a:r>
            <a:r>
              <a:rPr lang="en-US" dirty="0" err="1"/>
              <a:t>powerlaw</a:t>
            </a:r>
            <a:r>
              <a:rPr lang="en-US" dirty="0"/>
              <a:t> degree distribution present new </a:t>
            </a:r>
            <a:r>
              <a:rPr lang="en-US" dirty="0" err="1"/>
              <a:t>chanllenges</a:t>
            </a:r>
            <a:r>
              <a:rPr lang="en-US" dirty="0"/>
              <a:t> for graph processing systems</a:t>
            </a:r>
          </a:p>
          <a:p>
            <a:endParaRPr lang="en-US" dirty="0"/>
          </a:p>
          <a:p>
            <a:r>
              <a:rPr lang="en-US" b="1" i="1" dirty="0"/>
              <a:t>Performance rely on partition</a:t>
            </a:r>
            <a:r>
              <a:rPr lang="en-US" dirty="0"/>
              <a:t>: The performance of distributed graph process platforms highly rely on the partition of the graph.</a:t>
            </a:r>
          </a:p>
          <a:p>
            <a:endParaRPr lang="en-US" dirty="0"/>
          </a:p>
          <a:p>
            <a:r>
              <a:rPr lang="en-US" dirty="0"/>
              <a:t>Tradition partition scheme split the graph into several subgraphs of approximately equal size by cutting edges.</a:t>
            </a:r>
          </a:p>
          <a:p>
            <a:endParaRPr lang="en-US" dirty="0"/>
          </a:p>
          <a:p>
            <a:r>
              <a:rPr lang="en-US" b="1" i="1" dirty="0"/>
              <a:t>Communication overhead, </a:t>
            </a:r>
            <a:r>
              <a:rPr lang="en-US" b="1" i="1" dirty="0" err="1"/>
              <a:t>powerlaw</a:t>
            </a:r>
            <a:r>
              <a:rPr lang="en-US" dirty="0"/>
              <a:t>: The communication overhead are decided by the number of edge cuts.</a:t>
            </a:r>
          </a:p>
          <a:p>
            <a:endParaRPr lang="en-US" dirty="0"/>
          </a:p>
          <a:p>
            <a:r>
              <a:rPr lang="en-US" dirty="0"/>
              <a:t>However, graphs with power-law degree distribution makes it very hard to find a good cut because the </a:t>
            </a:r>
            <a:r>
              <a:rPr lang="en-US" dirty="0" err="1"/>
              <a:t>existance</a:t>
            </a:r>
            <a:r>
              <a:rPr lang="en-US" dirty="0"/>
              <a:t> of high degree vertices. </a:t>
            </a:r>
          </a:p>
          <a:p>
            <a:endParaRPr lang="en-US" dirty="0"/>
          </a:p>
          <a:p>
            <a:r>
              <a:rPr lang="en-US" b="1" i="1" dirty="0"/>
              <a:t>No low-cost cut</a:t>
            </a:r>
            <a:r>
              <a:rPr lang="en-US" dirty="0"/>
              <a:t>: To solve this problem, a new programming model called vertex centric model is proposed. </a:t>
            </a:r>
          </a:p>
          <a:p>
            <a:endParaRPr lang="en-US" dirty="0"/>
          </a:p>
          <a:p>
            <a:r>
              <a:rPr lang="en-US" dirty="0"/>
              <a:t>In this model, computation carried on each vertex only when it is activated. For each computation cycle, there are three phases call gather, apply and scatter.  For example in </a:t>
            </a:r>
            <a:r>
              <a:rPr lang="en-US" dirty="0" err="1"/>
              <a:t>pagerank</a:t>
            </a:r>
            <a:r>
              <a:rPr lang="en-US" dirty="0"/>
              <a:t>, when a vertex is activated, it first gather it’s neighbors’ </a:t>
            </a:r>
            <a:r>
              <a:rPr lang="en-US" dirty="0" err="1"/>
              <a:t>pagerank</a:t>
            </a:r>
            <a:r>
              <a:rPr lang="en-US" dirty="0"/>
              <a:t>, then it use a sum operation to reduce the gathered information to a scalar and update its own </a:t>
            </a:r>
            <a:r>
              <a:rPr lang="en-US" dirty="0" err="1"/>
              <a:t>pagerank</a:t>
            </a:r>
            <a:r>
              <a:rPr lang="en-US" dirty="0"/>
              <a:t> based on it’s neighbor’s </a:t>
            </a:r>
            <a:r>
              <a:rPr lang="en-US" dirty="0" err="1"/>
              <a:t>pagerank</a:t>
            </a:r>
            <a:r>
              <a:rPr lang="en-US" dirty="0"/>
              <a:t>. Then it activates it’s neighbor vertices to update their </a:t>
            </a:r>
            <a:r>
              <a:rPr lang="en-US" dirty="0" err="1"/>
              <a:t>pagerank</a:t>
            </a:r>
            <a:r>
              <a:rPr lang="en-US" dirty="0"/>
              <a:t>.</a:t>
            </a:r>
          </a:p>
        </p:txBody>
      </p:sp>
      <p:sp>
        <p:nvSpPr>
          <p:cNvPr id="4" name="Slide Number Placeholder 3"/>
          <p:cNvSpPr>
            <a:spLocks noGrp="1"/>
          </p:cNvSpPr>
          <p:nvPr>
            <p:ph type="sldNum" sz="quarter" idx="10"/>
          </p:nvPr>
        </p:nvSpPr>
        <p:spPr/>
        <p:txBody>
          <a:bodyPr/>
          <a:lstStyle/>
          <a:p>
            <a:fld id="{3E17F7DD-F587-4A98-852C-30418DA69515}" type="slidenum">
              <a:rPr lang="en-US" smtClean="0"/>
              <a:t>22</a:t>
            </a:fld>
            <a:endParaRPr lang="en-US"/>
          </a:p>
        </p:txBody>
      </p:sp>
    </p:spTree>
    <p:extLst>
      <p:ext uri="{BB962C8B-B14F-4D97-AF65-F5344CB8AC3E}">
        <p14:creationId xmlns:p14="http://schemas.microsoft.com/office/powerpoint/2010/main" val="26186859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in real world graphs there are edges that cannot be included in the shortest path tree index. </a:t>
            </a:r>
          </a:p>
          <a:p>
            <a:r>
              <a:rPr lang="en-US" dirty="0"/>
              <a:t>Such a edge can be a short cut when searching for shortest paths.</a:t>
            </a:r>
          </a:p>
          <a:p>
            <a:r>
              <a:rPr lang="en-US" dirty="0"/>
              <a:t>To solve this problem, existing work expand the shortest path tree index in different fashion.</a:t>
            </a:r>
          </a:p>
          <a:p>
            <a:r>
              <a:rPr lang="en-US" dirty="0"/>
              <a:t>The tree sketch from CIKM 10 find shortest path by create a smaller graph with labels of source and target vertex and then perform BFS on this  small graph to approximate shortest path.</a:t>
            </a:r>
          </a:p>
          <a:p>
            <a:r>
              <a:rPr lang="en-US" dirty="0"/>
              <a:t>However, in this way, the path diversity is very low as vertices only in the labels of source and target vertices can be included in the resulting path.</a:t>
            </a:r>
          </a:p>
          <a:p>
            <a:r>
              <a:rPr lang="en-US" dirty="0"/>
              <a:t>The expended tree from TKDE 14 expand the shortest path tree index by discover it’s neighbors.  However, due to the nature of power-law graphs, they expanded tree will cause the search space explode as the neighbors of too many unnecessary vertices are expanded.</a:t>
            </a:r>
          </a:p>
        </p:txBody>
      </p:sp>
      <p:sp>
        <p:nvSpPr>
          <p:cNvPr id="4" name="Slide Number Placeholder 3"/>
          <p:cNvSpPr>
            <a:spLocks noGrp="1"/>
          </p:cNvSpPr>
          <p:nvPr>
            <p:ph type="sldNum" sz="quarter" idx="10"/>
          </p:nvPr>
        </p:nvSpPr>
        <p:spPr/>
        <p:txBody>
          <a:bodyPr/>
          <a:lstStyle/>
          <a:p>
            <a:fld id="{3E17F7DD-F587-4A98-852C-30418DA69515}" type="slidenum">
              <a:rPr lang="en-US" smtClean="0"/>
              <a:t>23</a:t>
            </a:fld>
            <a:endParaRPr lang="en-US"/>
          </a:p>
        </p:txBody>
      </p:sp>
    </p:spTree>
    <p:extLst>
      <p:ext uri="{BB962C8B-B14F-4D97-AF65-F5344CB8AC3E}">
        <p14:creationId xmlns:p14="http://schemas.microsoft.com/office/powerpoint/2010/main" val="34397840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small world property was first discovered through an interesting experiment carried in 1960s.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A group of people is asked to transmit letters from Nebraska and to a specific stranger in Boston. The name and several items of information about the target person are provided to guide each sender.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The letters are not directly sent to the target person.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For each people, the letter can only be forwarded to someone he/she know on a first-name basis.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To forward the letter, a greedy heuristic is  used at each step. People are asked to forward the letter to a person that most likely related the target person based on the available information of the target.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Each person write down their names on the letter for tracking purpose.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Most of letters are discarded during the process. While some of the letters reached the target people (around 30%).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The successfully delivered letters have passed on average through only about 5.2 persons.</a:t>
            </a:r>
          </a:p>
          <a:p>
            <a:endParaRPr lang="en-US" dirty="0"/>
          </a:p>
          <a:p>
            <a:r>
              <a:rPr lang="en-US" dirty="0"/>
              <a:t>This implies that the average shortest path of the underlying social network is quite small. </a:t>
            </a:r>
          </a:p>
          <a:p>
            <a:endParaRPr lang="en-US" dirty="0"/>
          </a:p>
          <a:p>
            <a:r>
              <a:rPr lang="en-US" dirty="0"/>
              <a:t>You can see that on various kinds of networks, the average shortest path ranges from only 4 to 8, which is exponentially smaller than their size.</a:t>
            </a:r>
          </a:p>
          <a:p>
            <a:endParaRPr lang="en-US" dirty="0"/>
          </a:p>
          <a:p>
            <a:r>
              <a:rPr lang="en-US" dirty="0"/>
              <a:t>The greedy heuristic, that forward the letter to a person that most likely related to the target person, are later discussed by Jon Kleinberg and refer to as decentralized search.</a:t>
            </a:r>
          </a:p>
        </p:txBody>
      </p:sp>
      <p:sp>
        <p:nvSpPr>
          <p:cNvPr id="4" name="Slide Number Placeholder 3"/>
          <p:cNvSpPr>
            <a:spLocks noGrp="1"/>
          </p:cNvSpPr>
          <p:nvPr>
            <p:ph type="sldNum" sz="quarter" idx="10"/>
          </p:nvPr>
        </p:nvSpPr>
        <p:spPr/>
        <p:txBody>
          <a:bodyPr/>
          <a:lstStyle/>
          <a:p>
            <a:fld id="{3E17F7DD-F587-4A98-852C-30418DA69515}" type="slidenum">
              <a:rPr lang="en-US" smtClean="0"/>
              <a:t>24</a:t>
            </a:fld>
            <a:endParaRPr lang="en-US"/>
          </a:p>
        </p:txBody>
      </p:sp>
    </p:spTree>
    <p:extLst>
      <p:ext uri="{BB962C8B-B14F-4D97-AF65-F5344CB8AC3E}">
        <p14:creationId xmlns:p14="http://schemas.microsoft.com/office/powerpoint/2010/main" val="17605386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from the left is a figure I draw a few years ago, with a group of EC2 virtual machines (</a:t>
            </a:r>
            <a:r>
              <a:rPr lang="en-US" dirty="0" err="1"/>
              <a:t>xlarge</a:t>
            </a:r>
            <a:r>
              <a:rPr lang="en-US" dirty="0"/>
              <a:t>, 4 virtual cores, 10G low </a:t>
            </a:r>
            <a:r>
              <a:rPr lang="en-US" dirty="0" err="1"/>
              <a:t>lantency</a:t>
            </a:r>
            <a:r>
              <a:rPr lang="en-US" dirty="0"/>
              <a:t> ethernet) and running </a:t>
            </a:r>
            <a:r>
              <a:rPr lang="en-US" dirty="0" err="1"/>
              <a:t>Powergraph</a:t>
            </a:r>
            <a:r>
              <a:rPr lang="en-US" dirty="0"/>
              <a:t> which is the state-of-the-art vertex-centric platform at that time. </a:t>
            </a:r>
          </a:p>
          <a:p>
            <a:r>
              <a:rPr lang="en-US" dirty="0"/>
              <a:t>Implement BFS in as vertex-centric programs on </a:t>
            </a:r>
            <a:r>
              <a:rPr lang="en-US" dirty="0" err="1"/>
              <a:t>Powergraph</a:t>
            </a:r>
            <a:r>
              <a:rPr lang="en-US" dirty="0"/>
              <a:t> and change the number of computing nodes to run BFS on a graph with 68 million edges. </a:t>
            </a:r>
          </a:p>
          <a:p>
            <a:r>
              <a:rPr lang="en-US" dirty="0"/>
              <a:t>The number of machines varies from 1 to 5. However, the total run time is very similar with various machines, they are all around 5 seconds.</a:t>
            </a:r>
          </a:p>
          <a:p>
            <a:r>
              <a:rPr lang="en-US" dirty="0"/>
              <a:t>When I make this slides a few weeks ago, I looked up the performance of BFS in HPC community as they have most powerful machines and BFS is a standard benchmark such as Graph 500. </a:t>
            </a:r>
          </a:p>
          <a:p>
            <a:endParaRPr lang="en-US" dirty="0"/>
          </a:p>
          <a:p>
            <a:r>
              <a:rPr lang="en-US" dirty="0"/>
              <a:t>On a 64 GPU(K20) Cluster, a 4B edge graph takes 0.15 (</a:t>
            </a:r>
            <a:r>
              <a:rPr lang="en-US" altLang="zh-CN" dirty="0"/>
              <a:t>one-sixth)</a:t>
            </a:r>
            <a:r>
              <a:rPr lang="en-US" dirty="0"/>
              <a:t> second to finish a full BFS traversal. </a:t>
            </a:r>
          </a:p>
          <a:p>
            <a:endParaRPr lang="en-US" dirty="0"/>
          </a:p>
          <a:p>
            <a:r>
              <a:rPr lang="en-US" dirty="0"/>
              <a:t>Memory cost is high, you need to record which vertices are visited and which are not.</a:t>
            </a:r>
          </a:p>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25</a:t>
            </a:fld>
            <a:endParaRPr lang="en-US"/>
          </a:p>
        </p:txBody>
      </p:sp>
    </p:spTree>
    <p:extLst>
      <p:ext uri="{BB962C8B-B14F-4D97-AF65-F5344CB8AC3E}">
        <p14:creationId xmlns:p14="http://schemas.microsoft.com/office/powerpoint/2010/main" val="30455020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adopt a well known index structure from the literature which is called landmark based index structure.</a:t>
            </a:r>
          </a:p>
          <a:p>
            <a:r>
              <a:rPr lang="en-US" dirty="0"/>
              <a:t>The general idea is to estimate shortest path or distance of two vertices with the help of the known shortest path or distance to another common vertex.</a:t>
            </a:r>
          </a:p>
          <a:p>
            <a:r>
              <a:rPr lang="en-US" dirty="0"/>
              <a:t>To generate such an index, a set of vertices are selected as landmarks. For each landmark, a shortest path tree is constructed by storing the shortest path/distance from each vertex to the landmark. For example… </a:t>
            </a:r>
          </a:p>
          <a:p>
            <a:r>
              <a:rPr lang="en-US" dirty="0"/>
              <a:t>It is proved that the shortest distance follows the triangle inequality rule: the distance of two vertices are bounded by the sum of distances to the landmark and the difference of distance to the landmark. For example…</a:t>
            </a:r>
          </a:p>
          <a:p>
            <a:r>
              <a:rPr lang="en-US" dirty="0"/>
              <a:t>It is shown in the literature that the upper bound can be used as a good shortest distance estimate.</a:t>
            </a:r>
          </a:p>
          <a:p>
            <a:endParaRPr lang="en-US" dirty="0"/>
          </a:p>
          <a:p>
            <a:r>
              <a:rPr lang="en-US" dirty="0"/>
              <a:t>The accuracy drops two vertices are far from the landmark but are closer to each other. For example… (v9, v10)</a:t>
            </a:r>
          </a:p>
          <a:p>
            <a:endParaRPr lang="en-US" dirty="0"/>
          </a:p>
          <a:p>
            <a:r>
              <a:rPr lang="en-US" dirty="0"/>
              <a:t>Such a problem can be solved by storing the shortest path to the landmark and estimate the distance with the least common ancestor. For example…</a:t>
            </a:r>
          </a:p>
          <a:p>
            <a:r>
              <a:rPr lang="en-US" dirty="0"/>
              <a:t>We call this kind of index as shortest path tree index. And we call the upper bound calculated from least common ancestor as the </a:t>
            </a:r>
            <a:r>
              <a:rPr lang="en-US" dirty="0" err="1"/>
              <a:t>lca</a:t>
            </a:r>
            <a:r>
              <a:rPr lang="en-US" dirty="0"/>
              <a:t> distance.</a:t>
            </a:r>
          </a:p>
          <a:p>
            <a:endParaRPr lang="en-US" dirty="0"/>
          </a:p>
          <a:p>
            <a:r>
              <a:rPr lang="en-US" sz="1200" b="0" i="1" kern="1200" dirty="0">
                <a:solidFill>
                  <a:schemeClr val="tx1"/>
                </a:solidFill>
                <a:effectLst/>
                <a:latin typeface="+mn-lt"/>
                <a:ea typeface="+mn-ea"/>
                <a:cs typeface="+mn-cs"/>
              </a:rPr>
              <a:t>T</a:t>
            </a:r>
            <a:r>
              <a:rPr lang="en-US" sz="1200" b="0" i="0" kern="1200" dirty="0">
                <a:solidFill>
                  <a:schemeClr val="tx1"/>
                </a:solidFill>
                <a:effectLst/>
                <a:latin typeface="+mn-lt"/>
                <a:ea typeface="+mn-ea"/>
                <a:cs typeface="+mn-cs"/>
              </a:rPr>
              <a:t> is the lowest (i.e. deepest) node that has both </a:t>
            </a:r>
            <a:r>
              <a:rPr lang="en-US" sz="1200" b="0" i="1" kern="1200" dirty="0">
                <a:solidFill>
                  <a:schemeClr val="tx1"/>
                </a:solidFill>
                <a:effectLst/>
                <a:latin typeface="+mn-lt"/>
                <a:ea typeface="+mn-ea"/>
                <a:cs typeface="+mn-cs"/>
              </a:rPr>
              <a:t>v</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w</a:t>
            </a:r>
            <a:r>
              <a:rPr lang="en-US" sz="1200" b="0" i="0" kern="1200" dirty="0">
                <a:solidFill>
                  <a:schemeClr val="tx1"/>
                </a:solidFill>
                <a:effectLst/>
                <a:latin typeface="+mn-lt"/>
                <a:ea typeface="+mn-ea"/>
                <a:cs typeface="+mn-cs"/>
              </a:rPr>
              <a:t> as descendants</a:t>
            </a:r>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26</a:t>
            </a:fld>
            <a:endParaRPr lang="en-US"/>
          </a:p>
        </p:txBody>
      </p:sp>
    </p:spTree>
    <p:extLst>
      <p:ext uri="{BB962C8B-B14F-4D97-AF65-F5344CB8AC3E}">
        <p14:creationId xmlns:p14="http://schemas.microsoft.com/office/powerpoint/2010/main" val="1670865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work, we study the problem of point-to-point shortest path.</a:t>
            </a:r>
          </a:p>
          <a:p>
            <a:r>
              <a:rPr lang="en-US" dirty="0"/>
              <a:t>Social search ranking: John search for a name ‘</a:t>
            </a:r>
            <a:r>
              <a:rPr lang="en-US" dirty="0" err="1"/>
              <a:t>maria</a:t>
            </a:r>
            <a:r>
              <a:rPr lang="en-US" dirty="0"/>
              <a:t>’, however there may be multiple users whose name matches ‘</a:t>
            </a:r>
            <a:r>
              <a:rPr lang="en-US" dirty="0" err="1"/>
              <a:t>maria</a:t>
            </a:r>
            <a:r>
              <a:rPr lang="en-US" dirty="0"/>
              <a:t>’. How do we present the result to John.  We need a ranking system. One good way to ranking is based on the P2P distance of John to each query result.</a:t>
            </a:r>
          </a:p>
          <a:p>
            <a:r>
              <a:rPr lang="en-US" dirty="0"/>
              <a:t>Estimating minimum round trip time in internet: Represent the internet as a graph, we can use the shortest distance of two vertex without actually measure the minimum round trip time.</a:t>
            </a:r>
          </a:p>
          <a:p>
            <a:r>
              <a:rPr lang="en-US" dirty="0"/>
              <a:t>And many others.</a:t>
            </a:r>
          </a:p>
        </p:txBody>
      </p:sp>
      <p:sp>
        <p:nvSpPr>
          <p:cNvPr id="4" name="Slide Number Placeholder 3"/>
          <p:cNvSpPr>
            <a:spLocks noGrp="1"/>
          </p:cNvSpPr>
          <p:nvPr>
            <p:ph type="sldNum" sz="quarter" idx="10"/>
          </p:nvPr>
        </p:nvSpPr>
        <p:spPr/>
        <p:txBody>
          <a:bodyPr/>
          <a:lstStyle/>
          <a:p>
            <a:fld id="{3E17F7DD-F587-4A98-852C-30418DA69515}" type="slidenum">
              <a:rPr lang="en-US" smtClean="0"/>
              <a:t>3</a:t>
            </a:fld>
            <a:endParaRPr lang="en-US"/>
          </a:p>
        </p:txBody>
      </p:sp>
    </p:spTree>
    <p:extLst>
      <p:ext uri="{BB962C8B-B14F-4D97-AF65-F5344CB8AC3E}">
        <p14:creationId xmlns:p14="http://schemas.microsoft.com/office/powerpoint/2010/main" val="722032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Exact methods are usually too slow and does not scale to large-scale graphs.</a:t>
            </a:r>
          </a:p>
          <a:p>
            <a:r>
              <a:rPr lang="en-US" dirty="0"/>
              <a:t>Sketch based method usually have low cost but suffer from high approximation error.</a:t>
            </a:r>
          </a:p>
          <a:p>
            <a:r>
              <a:rPr lang="en-US" dirty="0"/>
              <a:t>The combination of sketch and online search in previous work usually are not accurate or have high cost during online search. Also, they suffer from low path diversity. </a:t>
            </a:r>
          </a:p>
        </p:txBody>
      </p:sp>
      <p:sp>
        <p:nvSpPr>
          <p:cNvPr id="4" name="Slide Number Placeholder 3"/>
          <p:cNvSpPr>
            <a:spLocks noGrp="1"/>
          </p:cNvSpPr>
          <p:nvPr>
            <p:ph type="sldNum" sz="quarter" idx="10"/>
          </p:nvPr>
        </p:nvSpPr>
        <p:spPr/>
        <p:txBody>
          <a:bodyPr/>
          <a:lstStyle/>
          <a:p>
            <a:fld id="{3E17F7DD-F587-4A98-852C-30418DA69515}" type="slidenum">
              <a:rPr lang="en-US" smtClean="0"/>
              <a:t>4</a:t>
            </a:fld>
            <a:endParaRPr lang="en-US"/>
          </a:p>
        </p:txBody>
      </p:sp>
    </p:spTree>
    <p:extLst>
      <p:ext uri="{BB962C8B-B14F-4D97-AF65-F5344CB8AC3E}">
        <p14:creationId xmlns:p14="http://schemas.microsoft.com/office/powerpoint/2010/main" val="34429219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in our work, our goal is to design a algorithm to efficiently approximate shortest path with high accuracy. </a:t>
            </a:r>
          </a:p>
          <a:p>
            <a:endParaRPr lang="en-US" dirty="0"/>
          </a:p>
          <a:p>
            <a:r>
              <a:rPr lang="en-US" dirty="0"/>
              <a:t>The query algorithm should be able to support parallel processing, as we see in our previous slides, applications usually use p2p shortest path as building blocks. So it’s a big plus if queries can run simultaneously. </a:t>
            </a:r>
          </a:p>
          <a:p>
            <a:endParaRPr lang="en-US" dirty="0"/>
          </a:p>
          <a:p>
            <a:r>
              <a:rPr lang="en-US" dirty="0"/>
              <a:t>Also, it should be fit into the distributed graph processing platforms as most graphs we dealt with cannot fit in a single machine.</a:t>
            </a:r>
          </a:p>
        </p:txBody>
      </p:sp>
      <p:sp>
        <p:nvSpPr>
          <p:cNvPr id="4" name="Slide Number Placeholder 3"/>
          <p:cNvSpPr>
            <a:spLocks noGrp="1"/>
          </p:cNvSpPr>
          <p:nvPr>
            <p:ph type="sldNum" sz="quarter" idx="10"/>
          </p:nvPr>
        </p:nvSpPr>
        <p:spPr/>
        <p:txBody>
          <a:bodyPr/>
          <a:lstStyle/>
          <a:p>
            <a:fld id="{3E17F7DD-F587-4A98-852C-30418DA69515}" type="slidenum">
              <a:rPr lang="en-US" smtClean="0"/>
              <a:t>5</a:t>
            </a:fld>
            <a:endParaRPr lang="en-US"/>
          </a:p>
        </p:txBody>
      </p:sp>
    </p:spTree>
    <p:extLst>
      <p:ext uri="{BB962C8B-B14F-4D97-AF65-F5344CB8AC3E}">
        <p14:creationId xmlns:p14="http://schemas.microsoft.com/office/powerpoint/2010/main" val="272859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a two step structure for our algorithm.</a:t>
            </a:r>
          </a:p>
          <a:p>
            <a:endParaRPr lang="en-US" dirty="0"/>
          </a:p>
          <a:p>
            <a:r>
              <a:rPr lang="en-US" dirty="0"/>
              <a:t>First step is preprocessing, we construct an index structure from the graph. Then we perform a online search based on both the graph and the index to approximate the shortest path/distance.</a:t>
            </a:r>
          </a:p>
        </p:txBody>
      </p:sp>
      <p:sp>
        <p:nvSpPr>
          <p:cNvPr id="4" name="Slide Number Placeholder 3"/>
          <p:cNvSpPr>
            <a:spLocks noGrp="1"/>
          </p:cNvSpPr>
          <p:nvPr>
            <p:ph type="sldNum" sz="quarter" idx="10"/>
          </p:nvPr>
        </p:nvSpPr>
        <p:spPr/>
        <p:txBody>
          <a:bodyPr/>
          <a:lstStyle/>
          <a:p>
            <a:fld id="{3E17F7DD-F587-4A98-852C-30418DA69515}" type="slidenum">
              <a:rPr lang="en-US" smtClean="0"/>
              <a:t>6</a:t>
            </a:fld>
            <a:endParaRPr lang="en-US"/>
          </a:p>
        </p:txBody>
      </p:sp>
    </p:spTree>
    <p:extLst>
      <p:ext uri="{BB962C8B-B14F-4D97-AF65-F5344CB8AC3E}">
        <p14:creationId xmlns:p14="http://schemas.microsoft.com/office/powerpoint/2010/main" val="129873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We build a distributed system based on </a:t>
            </a:r>
            <a:r>
              <a:rPr lang="en-US" dirty="0" err="1"/>
              <a:t>Powergraph</a:t>
            </a:r>
            <a:r>
              <a:rPr lang="en-US" dirty="0"/>
              <a:t> framework to answer shortest path approximation queries in a batch processing fashion.</a:t>
            </a:r>
          </a:p>
          <a:p>
            <a:r>
              <a:rPr lang="en-US" dirty="0"/>
              <a:t>Here is a overview of our system.</a:t>
            </a:r>
          </a:p>
          <a:p>
            <a:r>
              <a:rPr lang="en-US" dirty="0"/>
              <a:t>The graph is first fed to the cluster and partitioned into several machines with vertex cut. This is done by </a:t>
            </a:r>
            <a:r>
              <a:rPr lang="en-US" dirty="0" err="1"/>
              <a:t>powergraph</a:t>
            </a:r>
            <a:r>
              <a:rPr lang="en-US" dirty="0"/>
              <a:t> framework.</a:t>
            </a:r>
          </a:p>
          <a:p>
            <a:r>
              <a:rPr lang="en-US" dirty="0"/>
              <a:t>Then the cluster runs the path degree based index construction for the graph. The indices are stored as labels for each vertex.</a:t>
            </a:r>
          </a:p>
          <a:p>
            <a:r>
              <a:rPr lang="en-US" dirty="0"/>
              <a:t>Once the index construction has finished, the shortest path queries can be submitted to the cluster to perform the online search.</a:t>
            </a:r>
          </a:p>
        </p:txBody>
      </p:sp>
      <p:sp>
        <p:nvSpPr>
          <p:cNvPr id="4" name="Slide Number Placeholder 3"/>
          <p:cNvSpPr>
            <a:spLocks noGrp="1"/>
          </p:cNvSpPr>
          <p:nvPr>
            <p:ph type="sldNum" sz="quarter" idx="10"/>
          </p:nvPr>
        </p:nvSpPr>
        <p:spPr/>
        <p:txBody>
          <a:bodyPr/>
          <a:lstStyle/>
          <a:p>
            <a:fld id="{3E17F7DD-F587-4A98-852C-30418DA69515}" type="slidenum">
              <a:rPr lang="en-US" smtClean="0"/>
              <a:t>7</a:t>
            </a:fld>
            <a:endParaRPr lang="en-US"/>
          </a:p>
        </p:txBody>
      </p:sp>
    </p:spTree>
    <p:extLst>
      <p:ext uri="{BB962C8B-B14F-4D97-AF65-F5344CB8AC3E}">
        <p14:creationId xmlns:p14="http://schemas.microsoft.com/office/powerpoint/2010/main" val="17145949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adopt a well known index structure from the literature which is called landmark based index structure.</a:t>
            </a:r>
          </a:p>
          <a:p>
            <a:r>
              <a:rPr lang="en-US" dirty="0"/>
              <a:t>The general idea is to estimate shortest path or distance of two vertices with the help of the known shortest path or distance to another common vertex.</a:t>
            </a:r>
          </a:p>
          <a:p>
            <a:r>
              <a:rPr lang="en-US" dirty="0"/>
              <a:t>To generate such an index, a set of vertices are selected as landmarks. For each landmark, a shortest path tree is constructed by storing the shortest path/distance from each vertex to the landmark. For example… </a:t>
            </a:r>
          </a:p>
          <a:p>
            <a:r>
              <a:rPr lang="en-US" dirty="0"/>
              <a:t>It is proved that the shortest distance follows the triangle inequality rule: the distance of two vertices are bounded by the sum of distances to the landmark and the difference of distance to the landmark. For example…</a:t>
            </a:r>
          </a:p>
          <a:p>
            <a:r>
              <a:rPr lang="en-US" dirty="0"/>
              <a:t>It is shown in the literature that the upper bound can be used as a good shortest distance estimate.</a:t>
            </a:r>
          </a:p>
          <a:p>
            <a:endParaRPr lang="en-US" dirty="0"/>
          </a:p>
          <a:p>
            <a:r>
              <a:rPr lang="en-US" dirty="0"/>
              <a:t>The accuracy drops two vertices are far from the landmark but are closer to each other. For example… (v9, v10)</a:t>
            </a:r>
          </a:p>
          <a:p>
            <a:endParaRPr lang="en-US" dirty="0"/>
          </a:p>
          <a:p>
            <a:r>
              <a:rPr lang="en-US" dirty="0"/>
              <a:t>Such a problem can be solved by storing the shortest path to the landmark and estimate the distance with the least common ancestor. For example…</a:t>
            </a:r>
          </a:p>
          <a:p>
            <a:r>
              <a:rPr lang="en-US" dirty="0"/>
              <a:t>We call this kind of index as shortest path tree index. And we call the upper bound calculated from least common ancestor as the </a:t>
            </a:r>
            <a:r>
              <a:rPr lang="en-US" dirty="0" err="1"/>
              <a:t>lca</a:t>
            </a:r>
            <a:r>
              <a:rPr lang="en-US" dirty="0"/>
              <a:t> distance.</a:t>
            </a:r>
          </a:p>
          <a:p>
            <a:endParaRPr lang="en-US" dirty="0"/>
          </a:p>
          <a:p>
            <a:r>
              <a:rPr lang="en-US" sz="1200" b="0" i="1" kern="1200" dirty="0">
                <a:solidFill>
                  <a:schemeClr val="tx1"/>
                </a:solidFill>
                <a:effectLst/>
                <a:latin typeface="+mn-lt"/>
                <a:ea typeface="+mn-ea"/>
                <a:cs typeface="+mn-cs"/>
              </a:rPr>
              <a:t>T</a:t>
            </a:r>
            <a:r>
              <a:rPr lang="en-US" sz="1200" b="0" i="0" kern="1200" dirty="0">
                <a:solidFill>
                  <a:schemeClr val="tx1"/>
                </a:solidFill>
                <a:effectLst/>
                <a:latin typeface="+mn-lt"/>
                <a:ea typeface="+mn-ea"/>
                <a:cs typeface="+mn-cs"/>
              </a:rPr>
              <a:t> is the lowest (i.e. deepest) node that has both </a:t>
            </a:r>
            <a:r>
              <a:rPr lang="en-US" sz="1200" b="0" i="1" kern="1200" dirty="0">
                <a:solidFill>
                  <a:schemeClr val="tx1"/>
                </a:solidFill>
                <a:effectLst/>
                <a:latin typeface="+mn-lt"/>
                <a:ea typeface="+mn-ea"/>
                <a:cs typeface="+mn-cs"/>
              </a:rPr>
              <a:t>v</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w</a:t>
            </a:r>
            <a:r>
              <a:rPr lang="en-US" sz="1200" b="0" i="0" kern="1200" dirty="0">
                <a:solidFill>
                  <a:schemeClr val="tx1"/>
                </a:solidFill>
                <a:effectLst/>
                <a:latin typeface="+mn-lt"/>
                <a:ea typeface="+mn-ea"/>
                <a:cs typeface="+mn-cs"/>
              </a:rPr>
              <a:t> as descendants</a:t>
            </a:r>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8</a:t>
            </a:fld>
            <a:endParaRPr lang="en-US"/>
          </a:p>
        </p:txBody>
      </p:sp>
    </p:spTree>
    <p:extLst>
      <p:ext uri="{BB962C8B-B14F-4D97-AF65-F5344CB8AC3E}">
        <p14:creationId xmlns:p14="http://schemas.microsoft.com/office/powerpoint/2010/main" val="30646042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solution is to use decentralized search based on the shortest path tree index.</a:t>
            </a:r>
          </a:p>
          <a:p>
            <a:r>
              <a:rPr lang="en-US" dirty="0"/>
              <a:t>So how does decentralized search work on this indexed graph?</a:t>
            </a:r>
          </a:p>
          <a:p>
            <a:r>
              <a:rPr lang="en-US" dirty="0"/>
              <a:t>Starting from the source vertex, at each step, the algorithm traverse the neighbor vertices and pick the one with shortest </a:t>
            </a:r>
            <a:r>
              <a:rPr lang="en-US" dirty="0" err="1"/>
              <a:t>lca</a:t>
            </a:r>
            <a:r>
              <a:rPr lang="en-US" dirty="0"/>
              <a:t> distance. </a:t>
            </a:r>
          </a:p>
          <a:p>
            <a:endParaRPr lang="en-US" dirty="0"/>
          </a:p>
          <a:p>
            <a:r>
              <a:rPr lang="en-US" dirty="0"/>
              <a:t>The search will terminate as long as two vertices are connected (share common vertices in their label). There will always be a candidate for next step in the label of current vertex with a shorter </a:t>
            </a:r>
            <a:r>
              <a:rPr lang="en-US" dirty="0" err="1"/>
              <a:t>lca</a:t>
            </a:r>
            <a:r>
              <a:rPr lang="en-US" dirty="0"/>
              <a:t> distance than current vertex. And that vertex will lead to a path to the target vertex.</a:t>
            </a:r>
          </a:p>
          <a:p>
            <a:r>
              <a:rPr lang="en-US" dirty="0"/>
              <a:t>The search terminates when it reaches any vertex in the shortest path from the target vertex to the landmark. As shortest paths follow optimal substructure, that any path along a shortest path is also a shortest path itself. For example..</a:t>
            </a:r>
          </a:p>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9</a:t>
            </a:fld>
            <a:endParaRPr lang="en-US"/>
          </a:p>
        </p:txBody>
      </p:sp>
    </p:spTree>
    <p:extLst>
      <p:ext uri="{BB962C8B-B14F-4D97-AF65-F5344CB8AC3E}">
        <p14:creationId xmlns:p14="http://schemas.microsoft.com/office/powerpoint/2010/main" val="26260460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6" name="Rectangle 5"/>
          <p:cNvSpPr/>
          <p:nvPr userDrawn="1"/>
        </p:nvSpPr>
        <p:spPr>
          <a:xfrm>
            <a:off x="4302329" y="2860001"/>
            <a:ext cx="576292" cy="579728"/>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Title 1"/>
          <p:cNvSpPr>
            <a:spLocks noGrp="1"/>
          </p:cNvSpPr>
          <p:nvPr>
            <p:ph type="title"/>
          </p:nvPr>
        </p:nvSpPr>
        <p:spPr>
          <a:xfrm>
            <a:off x="457200" y="790436"/>
            <a:ext cx="8229600" cy="857250"/>
          </a:xfrm>
        </p:spPr>
        <p:txBody>
          <a:bodyPr/>
          <a:lstStyle>
            <a:lvl1pPr algn="ctr">
              <a:defRPr>
                <a:solidFill>
                  <a:srgbClr val="3B3C3E"/>
                </a:solidFill>
              </a:defRPr>
            </a:lvl1pPr>
          </a:lstStyle>
          <a:p>
            <a:r>
              <a:rPr lang="en-US" dirty="0"/>
              <a:t>Click to edit Master title style</a:t>
            </a:r>
          </a:p>
        </p:txBody>
      </p:sp>
      <p:sp>
        <p:nvSpPr>
          <p:cNvPr id="5" name="Subtitle 2"/>
          <p:cNvSpPr>
            <a:spLocks noGrp="1"/>
          </p:cNvSpPr>
          <p:nvPr>
            <p:ph type="subTitle" idx="1"/>
          </p:nvPr>
        </p:nvSpPr>
        <p:spPr>
          <a:xfrm>
            <a:off x="1371600" y="1723725"/>
            <a:ext cx="6400800" cy="917756"/>
          </a:xfrm>
        </p:spPr>
        <p:txBody>
          <a:bodyPr/>
          <a:lstStyle>
            <a:lvl1pPr marL="0" indent="0" algn="ctr">
              <a:buNone/>
              <a:defRPr>
                <a:solidFill>
                  <a:srgbClr val="3B3C3E"/>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7" name="Rectangle 6"/>
          <p:cNvSpPr/>
          <p:nvPr userDrawn="1"/>
        </p:nvSpPr>
        <p:spPr>
          <a:xfrm>
            <a:off x="0" y="4747654"/>
            <a:ext cx="9144000" cy="395846"/>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descr="UT_logo_RGB.eps"/>
          <p:cNvPicPr>
            <a:picLocks noChangeAspect="1"/>
          </p:cNvPicPr>
          <p:nvPr userDrawn="1"/>
        </p:nvPicPr>
        <p:blipFill rotWithShape="1">
          <a:blip r:embed="rId2" cstate="screen">
            <a:extLst>
              <a:ext uri="{28A0092B-C50C-407E-A947-70E740481C1C}">
                <a14:useLocalDpi xmlns:a14="http://schemas.microsoft.com/office/drawing/2010/main"/>
              </a:ext>
            </a:extLst>
          </a:blip>
          <a:srcRect l="-1" t="-7063" r="-4562" b="-7766"/>
          <a:stretch/>
        </p:blipFill>
        <p:spPr>
          <a:xfrm>
            <a:off x="3615775" y="2834640"/>
            <a:ext cx="2039112" cy="1417320"/>
          </a:xfrm>
          <a:prstGeom prst="rect">
            <a:avLst/>
          </a:prstGeom>
        </p:spPr>
      </p:pic>
    </p:spTree>
    <p:extLst>
      <p:ext uri="{BB962C8B-B14F-4D97-AF65-F5344CB8AC3E}">
        <p14:creationId xmlns:p14="http://schemas.microsoft.com/office/powerpoint/2010/main" val="3461190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normAutofit/>
          </a:bodyPr>
          <a:lstStyle>
            <a:lvl1pPr algn="l">
              <a:defRPr sz="2800" b="1" cap="all"/>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F5BA7003-00DC-104B-92AD-B7A90026C1F9}" type="datetimeFigureOut">
              <a:rPr lang="en-US" smtClean="0"/>
              <a:t>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2332366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range Section Header">
    <p:bg>
      <p:bgPr>
        <a:solidFill>
          <a:srgbClr val="FF8200"/>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5BA7003-00DC-104B-92AD-B7A90026C1F9}" type="datetimeFigureOut">
              <a:rPr lang="en-US" smtClean="0"/>
              <a:pPr/>
              <a:t>12/9/2017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
        <p:nvSpPr>
          <p:cNvPr id="6" name="Title 1"/>
          <p:cNvSpPr>
            <a:spLocks noGrp="1"/>
          </p:cNvSpPr>
          <p:nvPr>
            <p:ph type="title"/>
          </p:nvPr>
        </p:nvSpPr>
        <p:spPr>
          <a:xfrm>
            <a:off x="722313" y="3305176"/>
            <a:ext cx="7772400" cy="1021556"/>
          </a:xfrm>
        </p:spPr>
        <p:txBody>
          <a:bodyPr anchor="t">
            <a:normAutofit/>
          </a:bodyPr>
          <a:lstStyle>
            <a:lvl1pPr algn="l">
              <a:defRPr sz="2800" b="1" cap="all">
                <a:solidFill>
                  <a:schemeClr val="bg1"/>
                </a:solidFill>
              </a:defRPr>
            </a:lvl1pPr>
          </a:lstStyle>
          <a:p>
            <a:r>
              <a:rPr lang="en-US" dirty="0"/>
              <a:t>Click to edit Master title style</a:t>
            </a:r>
          </a:p>
        </p:txBody>
      </p:sp>
      <p:sp>
        <p:nvSpPr>
          <p:cNvPr id="7" name="Text Placeholder 2"/>
          <p:cNvSpPr>
            <a:spLocks noGrp="1"/>
          </p:cNvSpPr>
          <p:nvPr>
            <p:ph type="body" idx="1"/>
          </p:nvPr>
        </p:nvSpPr>
        <p:spPr>
          <a:xfrm>
            <a:off x="722313" y="2180035"/>
            <a:ext cx="7772400" cy="1125140"/>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1347444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BA7003-00DC-104B-92AD-B7A90026C1F9}" type="datetimeFigureOut">
              <a:rPr lang="en-US" smtClean="0"/>
              <a:t>12/9/2017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31535550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5BA7003-00DC-104B-92AD-B7A90026C1F9}" type="datetimeFigureOut">
              <a:rPr lang="en-US" smtClean="0"/>
              <a:t>12/9/2017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42241545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A7003-00DC-104B-92AD-B7A90026C1F9}" type="datetimeFigureOut">
              <a:rPr lang="en-US" smtClean="0"/>
              <a:t>12/9/2017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3604657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ctr">
              <a:defRPr sz="2000" b="1">
                <a:solidFill>
                  <a:srgbClr val="3B3C3E"/>
                </a:solidFill>
              </a:defRPr>
            </a:lvl1pPr>
          </a:lstStyle>
          <a:p>
            <a:r>
              <a:rPr lang="en-US" dirty="0"/>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4"/>
            <a:ext cx="5486400" cy="603647"/>
          </a:xfrm>
        </p:spPr>
        <p:txBody>
          <a:bodyPr/>
          <a:lstStyle>
            <a:lvl1pPr marL="0" indent="0" algn="ctr">
              <a:buNone/>
              <a:defRPr sz="1400">
                <a:solidFill>
                  <a:srgbClr val="3B3C3E"/>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457200" y="4767264"/>
            <a:ext cx="1009650" cy="273844"/>
          </a:xfrm>
          <a:prstGeom prst="rect">
            <a:avLst/>
          </a:prstGeom>
        </p:spPr>
        <p:txBody>
          <a:bodyPr/>
          <a:lstStyle/>
          <a:p>
            <a:fld id="{F5BA7003-00DC-104B-92AD-B7A90026C1F9}" type="datetimeFigureOut">
              <a:rPr lang="en-US" smtClean="0"/>
              <a:t>12/9/2017</a:t>
            </a:fld>
            <a:endParaRPr lang="en-US" dirty="0"/>
          </a:p>
        </p:txBody>
      </p:sp>
      <p:sp>
        <p:nvSpPr>
          <p:cNvPr id="6" name="Footer Placeholder 5"/>
          <p:cNvSpPr>
            <a:spLocks noGrp="1"/>
          </p:cNvSpPr>
          <p:nvPr>
            <p:ph type="ftr" sz="quarter" idx="11"/>
          </p:nvPr>
        </p:nvSpPr>
        <p:spPr>
          <a:xfrm>
            <a:off x="1466850" y="4767264"/>
            <a:ext cx="2895600" cy="273844"/>
          </a:xfrm>
          <a:prstGeom prst="rect">
            <a:avLst/>
          </a:prstGeom>
        </p:spPr>
        <p:txBody>
          <a:bodyPr/>
          <a:lstStyle/>
          <a:p>
            <a:endParaRPr lang="en-US" dirty="0"/>
          </a:p>
        </p:txBody>
      </p:sp>
      <p:sp>
        <p:nvSpPr>
          <p:cNvPr id="7" name="Slide Number Placeholder 6"/>
          <p:cNvSpPr>
            <a:spLocks noGrp="1"/>
          </p:cNvSpPr>
          <p:nvPr>
            <p:ph type="sldNum" sz="quarter" idx="12"/>
          </p:nvPr>
        </p:nvSpPr>
        <p:spPr>
          <a:xfrm>
            <a:off x="4362450" y="4767264"/>
            <a:ext cx="2133600" cy="273844"/>
          </a:xfrm>
          <a:prstGeom prst="rect">
            <a:avLst/>
          </a:prstGeom>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16039731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One Large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4767264"/>
            <a:ext cx="1009650" cy="273844"/>
          </a:xfrm>
          <a:prstGeom prst="rect">
            <a:avLst/>
          </a:prstGeom>
        </p:spPr>
        <p:txBody>
          <a:bodyPr/>
          <a:lstStyle/>
          <a:p>
            <a:fld id="{4B469F6A-6969-FD40-8D37-C59213B3D641}" type="datetimeFigureOut">
              <a:rPr lang="en-US" smtClean="0"/>
              <a:pPr/>
              <a:t>12/9/2017</a:t>
            </a:fld>
            <a:endParaRPr lang="en-US" dirty="0"/>
          </a:p>
        </p:txBody>
      </p:sp>
      <p:sp>
        <p:nvSpPr>
          <p:cNvPr id="4" name="Footer Placeholder 3"/>
          <p:cNvSpPr>
            <a:spLocks noGrp="1"/>
          </p:cNvSpPr>
          <p:nvPr>
            <p:ph type="ftr" sz="quarter" idx="11"/>
          </p:nvPr>
        </p:nvSpPr>
        <p:spPr>
          <a:xfrm>
            <a:off x="3124200" y="4767264"/>
            <a:ext cx="2895600" cy="273844"/>
          </a:xfrm>
          <a:prstGeom prst="rect">
            <a:avLst/>
          </a:prstGeom>
        </p:spPr>
        <p:txBody>
          <a:bodyPr/>
          <a:lstStyle/>
          <a:p>
            <a:endParaRPr lang="en-US" dirty="0"/>
          </a:p>
        </p:txBody>
      </p:sp>
      <p:sp>
        <p:nvSpPr>
          <p:cNvPr id="5" name="Slide Number Placeholder 4"/>
          <p:cNvSpPr>
            <a:spLocks noGrp="1"/>
          </p:cNvSpPr>
          <p:nvPr>
            <p:ph type="sldNum" sz="quarter" idx="12"/>
          </p:nvPr>
        </p:nvSpPr>
        <p:spPr>
          <a:xfrm>
            <a:off x="6553200" y="4767264"/>
            <a:ext cx="2133600" cy="273844"/>
          </a:xfrm>
          <a:prstGeom prst="rect">
            <a:avLst/>
          </a:prstGeom>
        </p:spPr>
        <p:txBody>
          <a:bodyPr/>
          <a:lstStyle/>
          <a:p>
            <a:fld id="{995FC0D8-608D-084B-A5CE-4343663DF3B8}" type="slidenum">
              <a:rPr lang="en-US" smtClean="0"/>
              <a:pPr/>
              <a:t>‹#›</a:t>
            </a:fld>
            <a:endParaRPr lang="en-US" dirty="0"/>
          </a:p>
        </p:txBody>
      </p:sp>
      <p:sp>
        <p:nvSpPr>
          <p:cNvPr id="6" name="Picture Placeholder 2"/>
          <p:cNvSpPr>
            <a:spLocks noGrp="1"/>
          </p:cNvSpPr>
          <p:nvPr>
            <p:ph type="pic" idx="1"/>
          </p:nvPr>
        </p:nvSpPr>
        <p:spPr>
          <a:xfrm>
            <a:off x="0" y="0"/>
            <a:ext cx="9144000" cy="5143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Tree>
    <p:extLst>
      <p:ext uri="{BB962C8B-B14F-4D97-AF65-F5344CB8AC3E}">
        <p14:creationId xmlns:p14="http://schemas.microsoft.com/office/powerpoint/2010/main" val="32884114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rge Photo with Overlaid Title">
    <p:spTree>
      <p:nvGrpSpPr>
        <p:cNvPr id="1" name=""/>
        <p:cNvGrpSpPr/>
        <p:nvPr/>
      </p:nvGrpSpPr>
      <p:grpSpPr>
        <a:xfrm>
          <a:off x="0" y="0"/>
          <a:ext cx="0" cy="0"/>
          <a:chOff x="0" y="0"/>
          <a:chExt cx="0" cy="0"/>
        </a:xfrm>
      </p:grpSpPr>
      <p:sp>
        <p:nvSpPr>
          <p:cNvPr id="6" name="Picture Placeholder 2"/>
          <p:cNvSpPr>
            <a:spLocks noGrp="1"/>
          </p:cNvSpPr>
          <p:nvPr>
            <p:ph type="pic" idx="1"/>
          </p:nvPr>
        </p:nvSpPr>
        <p:spPr>
          <a:xfrm>
            <a:off x="0" y="0"/>
            <a:ext cx="9144000" cy="5143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hasCustomPrompt="1"/>
          </p:nvPr>
        </p:nvSpPr>
        <p:spPr>
          <a:xfrm>
            <a:off x="457200" y="1934766"/>
            <a:ext cx="8229600" cy="857250"/>
          </a:xfrm>
        </p:spPr>
        <p:txBody>
          <a:bodyPr>
            <a:normAutofit/>
          </a:bodyPr>
          <a:lstStyle>
            <a:lvl1pPr algn="ctr">
              <a:defRPr sz="4000" b="1" spc="0">
                <a:solidFill>
                  <a:schemeClr val="bg1"/>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F5BA7003-00DC-104B-92AD-B7A90026C1F9}" type="datetimeFigureOut">
              <a:rPr lang="en-US" smtClean="0"/>
              <a:pPr/>
              <a:t>12/9/2017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32051728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4767264"/>
            <a:ext cx="1009650" cy="273844"/>
          </a:xfrm>
          <a:prstGeom prst="rect">
            <a:avLst/>
          </a:prstGeom>
        </p:spPr>
        <p:txBody>
          <a:bodyPr/>
          <a:lstStyle/>
          <a:p>
            <a:fld id="{4B469F6A-6969-FD40-8D37-C59213B3D641}" type="datetimeFigureOut">
              <a:rPr lang="en-US" smtClean="0"/>
              <a:pPr/>
              <a:t>12/9/2017</a:t>
            </a:fld>
            <a:endParaRPr lang="en-US" dirty="0"/>
          </a:p>
        </p:txBody>
      </p:sp>
      <p:sp>
        <p:nvSpPr>
          <p:cNvPr id="4" name="Footer Placeholder 3"/>
          <p:cNvSpPr>
            <a:spLocks noGrp="1"/>
          </p:cNvSpPr>
          <p:nvPr>
            <p:ph type="ftr" sz="quarter" idx="11"/>
          </p:nvPr>
        </p:nvSpPr>
        <p:spPr>
          <a:xfrm>
            <a:off x="1466850" y="4767264"/>
            <a:ext cx="2895600" cy="273844"/>
          </a:xfrm>
          <a:prstGeom prst="rect">
            <a:avLst/>
          </a:prstGeom>
        </p:spPr>
        <p:txBody>
          <a:bodyPr/>
          <a:lstStyle/>
          <a:p>
            <a:endParaRPr lang="en-US" dirty="0"/>
          </a:p>
        </p:txBody>
      </p:sp>
      <p:sp>
        <p:nvSpPr>
          <p:cNvPr id="5" name="Slide Number Placeholder 4"/>
          <p:cNvSpPr>
            <a:spLocks noGrp="1"/>
          </p:cNvSpPr>
          <p:nvPr>
            <p:ph type="sldNum" sz="quarter" idx="12"/>
          </p:nvPr>
        </p:nvSpPr>
        <p:spPr>
          <a:xfrm>
            <a:off x="4362450" y="4767264"/>
            <a:ext cx="2133600" cy="273844"/>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277908" y="1773936"/>
            <a:ext cx="4240119" cy="2883952"/>
          </a:xfrm>
        </p:spPr>
      </p:sp>
      <p:sp>
        <p:nvSpPr>
          <p:cNvPr id="7" name="Picture Placeholder 6"/>
          <p:cNvSpPr>
            <a:spLocks noGrp="1"/>
          </p:cNvSpPr>
          <p:nvPr>
            <p:ph type="pic" sz="quarter" idx="13"/>
          </p:nvPr>
        </p:nvSpPr>
        <p:spPr>
          <a:xfrm>
            <a:off x="277905" y="171450"/>
            <a:ext cx="2057400" cy="1529334"/>
          </a:xfrm>
        </p:spPr>
      </p:sp>
      <p:sp>
        <p:nvSpPr>
          <p:cNvPr id="8" name="Picture Placeholder 7"/>
          <p:cNvSpPr>
            <a:spLocks noGrp="1"/>
          </p:cNvSpPr>
          <p:nvPr>
            <p:ph type="pic" sz="quarter" idx="14"/>
          </p:nvPr>
        </p:nvSpPr>
        <p:spPr>
          <a:xfrm>
            <a:off x="2460625" y="171450"/>
            <a:ext cx="2057400" cy="1529334"/>
          </a:xfrm>
        </p:spPr>
      </p:sp>
      <p:sp>
        <p:nvSpPr>
          <p:cNvPr id="10" name="Title 1"/>
          <p:cNvSpPr>
            <a:spLocks noGrp="1"/>
          </p:cNvSpPr>
          <p:nvPr>
            <p:ph type="title"/>
          </p:nvPr>
        </p:nvSpPr>
        <p:spPr>
          <a:xfrm>
            <a:off x="4990444" y="563945"/>
            <a:ext cx="3799498" cy="1191695"/>
          </a:xfrm>
        </p:spPr>
        <p:txBody>
          <a:bodyPr anchor="b"/>
          <a:lstStyle>
            <a:lvl1pPr algn="ctr">
              <a:defRPr sz="2000" b="1">
                <a:solidFill>
                  <a:schemeClr val="tx1"/>
                </a:solidFill>
              </a:defRPr>
            </a:lvl1pPr>
          </a:lstStyle>
          <a:p>
            <a:r>
              <a:rPr lang="en-US" dirty="0"/>
              <a:t>Click to edit Master title style</a:t>
            </a:r>
          </a:p>
        </p:txBody>
      </p:sp>
      <p:sp>
        <p:nvSpPr>
          <p:cNvPr id="11" name="Text Placeholder 3"/>
          <p:cNvSpPr>
            <a:spLocks noGrp="1"/>
          </p:cNvSpPr>
          <p:nvPr>
            <p:ph type="body" sz="half" idx="2"/>
          </p:nvPr>
        </p:nvSpPr>
        <p:spPr>
          <a:xfrm>
            <a:off x="4990444" y="1755639"/>
            <a:ext cx="3799498" cy="2902250"/>
          </a:xfrm>
        </p:spPr>
        <p:txBody>
          <a:bodyPr/>
          <a:lstStyle>
            <a:lvl1pPr marL="0" indent="0" algn="ctr">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0807534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ix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4767264"/>
            <a:ext cx="1009650" cy="273844"/>
          </a:xfrm>
          <a:prstGeom prst="rect">
            <a:avLst/>
          </a:prstGeom>
        </p:spPr>
        <p:txBody>
          <a:bodyPr/>
          <a:lstStyle/>
          <a:p>
            <a:fld id="{4B469F6A-6969-FD40-8D37-C59213B3D641}" type="datetimeFigureOut">
              <a:rPr lang="en-US" smtClean="0"/>
              <a:pPr/>
              <a:t>12/9/2017</a:t>
            </a:fld>
            <a:endParaRPr lang="en-US" dirty="0"/>
          </a:p>
        </p:txBody>
      </p:sp>
      <p:sp>
        <p:nvSpPr>
          <p:cNvPr id="4" name="Footer Placeholder 3"/>
          <p:cNvSpPr>
            <a:spLocks noGrp="1"/>
          </p:cNvSpPr>
          <p:nvPr>
            <p:ph type="ftr" sz="quarter" idx="11"/>
          </p:nvPr>
        </p:nvSpPr>
        <p:spPr>
          <a:xfrm>
            <a:off x="1466850" y="4767264"/>
            <a:ext cx="2895600" cy="273844"/>
          </a:xfrm>
          <a:prstGeom prst="rect">
            <a:avLst/>
          </a:prstGeom>
        </p:spPr>
        <p:txBody>
          <a:bodyPr/>
          <a:lstStyle/>
          <a:p>
            <a:endParaRPr lang="en-US" dirty="0"/>
          </a:p>
        </p:txBody>
      </p:sp>
      <p:sp>
        <p:nvSpPr>
          <p:cNvPr id="5" name="Slide Number Placeholder 4"/>
          <p:cNvSpPr>
            <a:spLocks noGrp="1"/>
          </p:cNvSpPr>
          <p:nvPr>
            <p:ph type="sldNum" sz="quarter" idx="12"/>
          </p:nvPr>
        </p:nvSpPr>
        <p:spPr>
          <a:xfrm>
            <a:off x="4362450" y="4767264"/>
            <a:ext cx="2133600" cy="273844"/>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277908" y="1773936"/>
            <a:ext cx="4240119" cy="2883952"/>
          </a:xfrm>
        </p:spPr>
      </p:sp>
      <p:sp>
        <p:nvSpPr>
          <p:cNvPr id="7" name="Picture Placeholder 6"/>
          <p:cNvSpPr>
            <a:spLocks noGrp="1"/>
          </p:cNvSpPr>
          <p:nvPr>
            <p:ph type="pic" sz="quarter" idx="13"/>
          </p:nvPr>
        </p:nvSpPr>
        <p:spPr>
          <a:xfrm>
            <a:off x="277905" y="171450"/>
            <a:ext cx="2057400" cy="1529334"/>
          </a:xfrm>
        </p:spPr>
      </p:sp>
      <p:sp>
        <p:nvSpPr>
          <p:cNvPr id="8" name="Picture Placeholder 7"/>
          <p:cNvSpPr>
            <a:spLocks noGrp="1"/>
          </p:cNvSpPr>
          <p:nvPr>
            <p:ph type="pic" sz="quarter" idx="14"/>
          </p:nvPr>
        </p:nvSpPr>
        <p:spPr>
          <a:xfrm>
            <a:off x="2460625" y="171450"/>
            <a:ext cx="2057400" cy="1529334"/>
          </a:xfrm>
        </p:spPr>
      </p:sp>
      <p:sp>
        <p:nvSpPr>
          <p:cNvPr id="9" name="Picture Placeholder 4"/>
          <p:cNvSpPr>
            <a:spLocks noGrp="1"/>
          </p:cNvSpPr>
          <p:nvPr>
            <p:ph type="pic" idx="15"/>
          </p:nvPr>
        </p:nvSpPr>
        <p:spPr>
          <a:xfrm>
            <a:off x="4670427" y="171450"/>
            <a:ext cx="4240119" cy="2883952"/>
          </a:xfrm>
        </p:spPr>
      </p:sp>
      <p:sp>
        <p:nvSpPr>
          <p:cNvPr id="10" name="Picture Placeholder 6"/>
          <p:cNvSpPr>
            <a:spLocks noGrp="1"/>
          </p:cNvSpPr>
          <p:nvPr>
            <p:ph type="pic" sz="quarter" idx="16"/>
          </p:nvPr>
        </p:nvSpPr>
        <p:spPr>
          <a:xfrm>
            <a:off x="4670424" y="3131933"/>
            <a:ext cx="2057400" cy="1529334"/>
          </a:xfrm>
        </p:spPr>
      </p:sp>
      <p:sp>
        <p:nvSpPr>
          <p:cNvPr id="11" name="Picture Placeholder 7"/>
          <p:cNvSpPr>
            <a:spLocks noGrp="1"/>
          </p:cNvSpPr>
          <p:nvPr>
            <p:ph type="pic" sz="quarter" idx="17"/>
          </p:nvPr>
        </p:nvSpPr>
        <p:spPr>
          <a:xfrm>
            <a:off x="6853144" y="3131933"/>
            <a:ext cx="2057400" cy="1529334"/>
          </a:xfrm>
        </p:spPr>
      </p:sp>
    </p:spTree>
    <p:extLst>
      <p:ext uri="{BB962C8B-B14F-4D97-AF65-F5344CB8AC3E}">
        <p14:creationId xmlns:p14="http://schemas.microsoft.com/office/powerpoint/2010/main" val="158947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Big Orange">
    <p:bg>
      <p:bgPr>
        <a:solidFill>
          <a:srgbClr val="FF82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087419"/>
            <a:ext cx="8229600" cy="857250"/>
          </a:xfrm>
        </p:spPr>
        <p:txBody>
          <a:bodyPr/>
          <a:lstStyle>
            <a:lvl1pPr algn="ctr">
              <a:defRPr>
                <a:solidFill>
                  <a:schemeClr val="bg1"/>
                </a:solidFill>
              </a:defRPr>
            </a:lvl1pPr>
          </a:lstStyle>
          <a:p>
            <a:r>
              <a:rPr lang="en-US" dirty="0"/>
              <a:t>Click to edit Master title style</a:t>
            </a:r>
          </a:p>
        </p:txBody>
      </p:sp>
      <p:sp>
        <p:nvSpPr>
          <p:cNvPr id="4" name="Subtitle 2"/>
          <p:cNvSpPr>
            <a:spLocks noGrp="1"/>
          </p:cNvSpPr>
          <p:nvPr>
            <p:ph type="subTitle" idx="1"/>
          </p:nvPr>
        </p:nvSpPr>
        <p:spPr>
          <a:xfrm>
            <a:off x="1371600" y="2020708"/>
            <a:ext cx="6400800" cy="917756"/>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5" name="Picture 4" descr="UT_logo_KNOCKOUT.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589179" y="3015970"/>
            <a:ext cx="1965643" cy="1318723"/>
          </a:xfrm>
          <a:prstGeom prst="rect">
            <a:avLst/>
          </a:prstGeom>
        </p:spPr>
      </p:pic>
    </p:spTree>
    <p:extLst>
      <p:ext uri="{BB962C8B-B14F-4D97-AF65-F5344CB8AC3E}">
        <p14:creationId xmlns:p14="http://schemas.microsoft.com/office/powerpoint/2010/main" val="15705723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
            <a:ext cx="7772400" cy="671513"/>
          </a:xfrm>
        </p:spPr>
        <p:txBody>
          <a:bodyPr>
            <a:normAutofit/>
          </a:bodyPr>
          <a:lstStyle>
            <a:lvl1pPr>
              <a:defRPr sz="2400"/>
            </a:lvl1pPr>
          </a:lstStyle>
          <a:p>
            <a:r>
              <a:rPr lang="en-US" dirty="0"/>
              <a:t>Click to edit Master title style</a:t>
            </a:r>
          </a:p>
        </p:txBody>
      </p:sp>
      <p:sp>
        <p:nvSpPr>
          <p:cNvPr id="4" name="Date Placeholder 3"/>
          <p:cNvSpPr>
            <a:spLocks noGrp="1"/>
          </p:cNvSpPr>
          <p:nvPr>
            <p:ph type="dt" sz="half" idx="10"/>
          </p:nvPr>
        </p:nvSpPr>
        <p:spPr>
          <a:xfrm>
            <a:off x="457200" y="4767264"/>
            <a:ext cx="1280302" cy="273844"/>
          </a:xfrm>
          <a:prstGeom prst="rect">
            <a:avLst/>
          </a:prstGeom>
        </p:spPr>
        <p:txBody>
          <a:bodyPr/>
          <a:lstStyle/>
          <a:p>
            <a:fld id="{CB016D1E-C240-F54C-B964-4E8AE0DA4492}" type="datetimeFigureOut">
              <a:rPr lang="en-US" smtClean="0"/>
              <a:t>12/9/2017</a:t>
            </a:fld>
            <a:endParaRPr lang="en-US"/>
          </a:p>
        </p:txBody>
      </p:sp>
      <p:sp>
        <p:nvSpPr>
          <p:cNvPr id="5" name="Footer Placeholder 4"/>
          <p:cNvSpPr>
            <a:spLocks noGrp="1"/>
          </p:cNvSpPr>
          <p:nvPr>
            <p:ph type="ftr" sz="quarter" idx="11"/>
          </p:nvPr>
        </p:nvSpPr>
        <p:spPr>
          <a:xfrm>
            <a:off x="1737502" y="4767264"/>
            <a:ext cx="2895600" cy="273844"/>
          </a:xfrm>
          <a:prstGeom prst="rect">
            <a:avLst/>
          </a:prstGeom>
        </p:spPr>
        <p:txBody>
          <a:bodyPr/>
          <a:lstStyle/>
          <a:p>
            <a:endParaRPr lang="en-US" dirty="0"/>
          </a:p>
        </p:txBody>
      </p:sp>
      <p:sp>
        <p:nvSpPr>
          <p:cNvPr id="6" name="Slide Number Placeholder 5"/>
          <p:cNvSpPr>
            <a:spLocks noGrp="1"/>
          </p:cNvSpPr>
          <p:nvPr>
            <p:ph type="sldNum" sz="quarter" idx="12"/>
          </p:nvPr>
        </p:nvSpPr>
        <p:spPr>
          <a:xfrm>
            <a:off x="4633102" y="4767264"/>
            <a:ext cx="2133600" cy="273844"/>
          </a:xfrm>
          <a:prstGeom prst="rect">
            <a:avLst/>
          </a:prstGeom>
        </p:spPr>
        <p:txBody>
          <a:bodyPr/>
          <a:lstStyle/>
          <a:p>
            <a:fld id="{1246A90C-EDD6-534A-836B-F35EA6B6A503}" type="slidenum">
              <a:rPr lang="en-US" smtClean="0"/>
              <a:t>‹#›</a:t>
            </a:fld>
            <a:endParaRPr lang="en-US"/>
          </a:p>
        </p:txBody>
      </p:sp>
      <p:sp>
        <p:nvSpPr>
          <p:cNvPr id="10" name="Chart Placeholder 9"/>
          <p:cNvSpPr>
            <a:spLocks noGrp="1"/>
          </p:cNvSpPr>
          <p:nvPr>
            <p:ph type="chart" sz="quarter" idx="13"/>
          </p:nvPr>
        </p:nvSpPr>
        <p:spPr>
          <a:xfrm>
            <a:off x="685800" y="847726"/>
            <a:ext cx="7772400" cy="3776663"/>
          </a:xfrm>
        </p:spPr>
        <p:txBody>
          <a:bodyPr/>
          <a:lstStyle>
            <a:lvl1pPr>
              <a:defRPr>
                <a:solidFill>
                  <a:schemeClr val="tx1"/>
                </a:solidFill>
              </a:defRPr>
            </a:lvl1pPr>
          </a:lstStyle>
          <a:p>
            <a:endParaRPr lang="en-US" dirty="0"/>
          </a:p>
        </p:txBody>
      </p:sp>
    </p:spTree>
    <p:extLst>
      <p:ext uri="{BB962C8B-B14F-4D97-AF65-F5344CB8AC3E}">
        <p14:creationId xmlns:p14="http://schemas.microsoft.com/office/powerpoint/2010/main" val="3315191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Big Logo">
    <p:spTree>
      <p:nvGrpSpPr>
        <p:cNvPr id="1" name=""/>
        <p:cNvGrpSpPr/>
        <p:nvPr/>
      </p:nvGrpSpPr>
      <p:grpSpPr>
        <a:xfrm>
          <a:off x="0" y="0"/>
          <a:ext cx="0" cy="0"/>
          <a:chOff x="0" y="0"/>
          <a:chExt cx="0" cy="0"/>
        </a:xfrm>
      </p:grpSpPr>
      <p:sp>
        <p:nvSpPr>
          <p:cNvPr id="6" name="Rectangle 5"/>
          <p:cNvSpPr/>
          <p:nvPr userDrawn="1"/>
        </p:nvSpPr>
        <p:spPr>
          <a:xfrm>
            <a:off x="0" y="3495910"/>
            <a:ext cx="9144000" cy="1647591"/>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ubtitle 2"/>
          <p:cNvSpPr>
            <a:spLocks noGrp="1"/>
          </p:cNvSpPr>
          <p:nvPr>
            <p:ph type="subTitle" idx="1"/>
          </p:nvPr>
        </p:nvSpPr>
        <p:spPr>
          <a:xfrm>
            <a:off x="1371600" y="161802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1" name="Title 1"/>
          <p:cNvSpPr>
            <a:spLocks noGrp="1"/>
          </p:cNvSpPr>
          <p:nvPr>
            <p:ph type="ctrTitle"/>
          </p:nvPr>
        </p:nvSpPr>
        <p:spPr>
          <a:xfrm>
            <a:off x="685800" y="297534"/>
            <a:ext cx="7772400" cy="1102519"/>
          </a:xfrm>
        </p:spPr>
        <p:txBody>
          <a:bodyPr/>
          <a:lstStyle>
            <a:lvl1pPr algn="ctr">
              <a:defRPr/>
            </a:lvl1pPr>
          </a:lstStyle>
          <a:p>
            <a:r>
              <a:rPr lang="en-US" dirty="0"/>
              <a:t>Click to edit Master title style</a:t>
            </a:r>
          </a:p>
        </p:txBody>
      </p:sp>
      <p:pic>
        <p:nvPicPr>
          <p:cNvPr id="8" name="Picture 7" descr="UT_logo_KNOCKOUT.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78724" y="3742520"/>
            <a:ext cx="1598055" cy="1072113"/>
          </a:xfrm>
          <a:prstGeom prst="rect">
            <a:avLst/>
          </a:prstGeom>
        </p:spPr>
      </p:pic>
    </p:spTree>
    <p:extLst>
      <p:ext uri="{BB962C8B-B14F-4D97-AF65-F5344CB8AC3E}">
        <p14:creationId xmlns:p14="http://schemas.microsoft.com/office/powerpoint/2010/main" val="4187791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Minimal Identity">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438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311219"/>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7" name="Rectangle 6"/>
          <p:cNvSpPr/>
          <p:nvPr userDrawn="1"/>
        </p:nvSpPr>
        <p:spPr>
          <a:xfrm>
            <a:off x="0" y="4637997"/>
            <a:ext cx="9144000" cy="50550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descr="UT_logo_RIGHT_KNOCKOUT.eps"/>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588146" y="4728769"/>
            <a:ext cx="1461427" cy="326103"/>
          </a:xfrm>
          <a:prstGeom prst="rect">
            <a:avLst/>
          </a:prstGeom>
        </p:spPr>
      </p:pic>
    </p:spTree>
    <p:extLst>
      <p:ext uri="{BB962C8B-B14F-4D97-AF65-F5344CB8AC3E}">
        <p14:creationId xmlns:p14="http://schemas.microsoft.com/office/powerpoint/2010/main" val="1350441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Your Custom Photo">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4950346" cy="5143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Rectangle 3"/>
          <p:cNvSpPr/>
          <p:nvPr userDrawn="1"/>
        </p:nvSpPr>
        <p:spPr>
          <a:xfrm>
            <a:off x="4950346" y="0"/>
            <a:ext cx="4193654" cy="514350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itle 1"/>
          <p:cNvSpPr>
            <a:spLocks noGrp="1"/>
          </p:cNvSpPr>
          <p:nvPr>
            <p:ph type="title"/>
          </p:nvPr>
        </p:nvSpPr>
        <p:spPr>
          <a:xfrm>
            <a:off x="4950346" y="205979"/>
            <a:ext cx="4193654" cy="2659847"/>
          </a:xfrm>
        </p:spPr>
        <p:txBody>
          <a:bodyPr>
            <a:normAutofit/>
          </a:bodyPr>
          <a:lstStyle>
            <a:lvl1pPr algn="ctr">
              <a:defRPr sz="4000">
                <a:solidFill>
                  <a:schemeClr val="bg1"/>
                </a:solidFill>
              </a:defRPr>
            </a:lvl1pPr>
          </a:lstStyle>
          <a:p>
            <a:r>
              <a:rPr lang="en-US" dirty="0"/>
              <a:t>Click to edit Master title style</a:t>
            </a:r>
          </a:p>
        </p:txBody>
      </p:sp>
      <p:pic>
        <p:nvPicPr>
          <p:cNvPr id="7" name="Picture 6" descr="UT_logo_KNOCKOUT.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131259" y="3235296"/>
            <a:ext cx="1831828" cy="1228948"/>
          </a:xfrm>
          <a:prstGeom prst="rect">
            <a:avLst/>
          </a:prstGeom>
        </p:spPr>
      </p:pic>
    </p:spTree>
    <p:extLst>
      <p:ext uri="{BB962C8B-B14F-4D97-AF65-F5344CB8AC3E}">
        <p14:creationId xmlns:p14="http://schemas.microsoft.com/office/powerpoint/2010/main" val="2446035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Photo 1">
    <p:spTree>
      <p:nvGrpSpPr>
        <p:cNvPr id="1" name=""/>
        <p:cNvGrpSpPr/>
        <p:nvPr/>
      </p:nvGrpSpPr>
      <p:grpSpPr>
        <a:xfrm>
          <a:off x="0" y="0"/>
          <a:ext cx="0" cy="0"/>
          <a:chOff x="0" y="0"/>
          <a:chExt cx="0" cy="0"/>
        </a:xfrm>
      </p:grpSpPr>
      <p:pic>
        <p:nvPicPr>
          <p:cNvPr id="9" name="Picture 8" descr="AyresJosh.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218487" y="1"/>
            <a:ext cx="10370676" cy="5151309"/>
          </a:xfrm>
          <a:prstGeom prst="rect">
            <a:avLst/>
          </a:prstGeom>
        </p:spPr>
      </p:pic>
      <p:sp>
        <p:nvSpPr>
          <p:cNvPr id="6" name="Rectangle 5"/>
          <p:cNvSpPr/>
          <p:nvPr userDrawn="1"/>
        </p:nvSpPr>
        <p:spPr>
          <a:xfrm>
            <a:off x="4564442" y="0"/>
            <a:ext cx="4193654" cy="514350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64442" y="205979"/>
            <a:ext cx="4193654" cy="2659847"/>
          </a:xfrm>
        </p:spPr>
        <p:txBody>
          <a:bodyPr>
            <a:normAutofit/>
          </a:bodyPr>
          <a:lstStyle>
            <a:lvl1pPr algn="ctr">
              <a:defRPr sz="4000">
                <a:solidFill>
                  <a:schemeClr val="bg1"/>
                </a:solidFill>
              </a:defRPr>
            </a:lvl1pPr>
          </a:lstStyle>
          <a:p>
            <a:r>
              <a:rPr lang="en-US" dirty="0"/>
              <a:t>Click to edit Master title style</a:t>
            </a:r>
          </a:p>
        </p:txBody>
      </p:sp>
      <p:pic>
        <p:nvPicPr>
          <p:cNvPr id="7" name="Picture 6" descr="UT_logo_KNOCKOUT.eps"/>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5770627" y="3235296"/>
            <a:ext cx="1781284" cy="1195039"/>
          </a:xfrm>
          <a:prstGeom prst="rect">
            <a:avLst/>
          </a:prstGeom>
        </p:spPr>
      </p:pic>
    </p:spTree>
    <p:extLst>
      <p:ext uri="{BB962C8B-B14F-4D97-AF65-F5344CB8AC3E}">
        <p14:creationId xmlns:p14="http://schemas.microsoft.com/office/powerpoint/2010/main" val="471498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pic>
        <p:nvPicPr>
          <p:cNvPr id="7" name="Picture 6" descr="flag2.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
            <a:ext cx="9144000" cy="5159531"/>
          </a:xfrm>
          <a:prstGeom prst="rect">
            <a:avLst/>
          </a:prstGeom>
        </p:spPr>
      </p:pic>
      <p:sp>
        <p:nvSpPr>
          <p:cNvPr id="4" name="Rectangle 3"/>
          <p:cNvSpPr/>
          <p:nvPr userDrawn="1"/>
        </p:nvSpPr>
        <p:spPr>
          <a:xfrm>
            <a:off x="4564442" y="0"/>
            <a:ext cx="4193654" cy="514350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 Placeholder 8"/>
          <p:cNvSpPr>
            <a:spLocks noGrp="1"/>
          </p:cNvSpPr>
          <p:nvPr>
            <p:ph type="body" sz="quarter" idx="10"/>
          </p:nvPr>
        </p:nvSpPr>
        <p:spPr>
          <a:xfrm>
            <a:off x="4564442" y="486966"/>
            <a:ext cx="4193654" cy="2370534"/>
          </a:xfrm>
        </p:spPr>
        <p:txBody>
          <a:bodyPr anchor="ctr">
            <a:normAutofit/>
          </a:bodyPr>
          <a:lstStyle>
            <a:lvl1pPr>
              <a:defRPr sz="4000" b="0">
                <a:solidFill>
                  <a:schemeClr val="bg1"/>
                </a:solidFill>
              </a:defRPr>
            </a:lvl1pPr>
          </a:lstStyle>
          <a:p>
            <a:pPr lvl="0"/>
            <a:r>
              <a:rPr lang="en-US" dirty="0"/>
              <a:t>Click to edit Master text styles</a:t>
            </a:r>
          </a:p>
        </p:txBody>
      </p:sp>
      <p:pic>
        <p:nvPicPr>
          <p:cNvPr id="8" name="Picture 7" descr="UT_logo_KNOCKOUT.eps"/>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5772655" y="3235296"/>
            <a:ext cx="1777228" cy="1192318"/>
          </a:xfrm>
          <a:prstGeom prst="rect">
            <a:avLst/>
          </a:prstGeom>
        </p:spPr>
      </p:pic>
    </p:spTree>
    <p:extLst>
      <p:ext uri="{BB962C8B-B14F-4D97-AF65-F5344CB8AC3E}">
        <p14:creationId xmlns:p14="http://schemas.microsoft.com/office/powerpoint/2010/main" val="614899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B3C3E"/>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3B3C3E"/>
                </a:solidFill>
              </a:defRPr>
            </a:lvl1pPr>
            <a:lvl2pPr>
              <a:defRPr>
                <a:solidFill>
                  <a:srgbClr val="3B3C3E"/>
                </a:solidFill>
              </a:defRPr>
            </a:lvl2pPr>
            <a:lvl3pPr>
              <a:defRPr>
                <a:solidFill>
                  <a:srgbClr val="3B3C3E"/>
                </a:solidFill>
              </a:defRPr>
            </a:lvl3pPr>
            <a:lvl4pPr>
              <a:defRPr>
                <a:solidFill>
                  <a:srgbClr val="3B3C3E"/>
                </a:solidFill>
              </a:defRPr>
            </a:lvl4pPr>
            <a:lvl5pPr>
              <a:defRPr>
                <a:solidFill>
                  <a:srgbClr val="3B3C3E"/>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457203" y="4767264"/>
            <a:ext cx="1397863" cy="273844"/>
          </a:xfrm>
        </p:spPr>
        <p:txBody>
          <a:bodyPr/>
          <a:lstStyle>
            <a:lvl1pPr>
              <a:defRPr sz="1000">
                <a:solidFill>
                  <a:schemeClr val="bg1"/>
                </a:solidFill>
                <a:latin typeface="Arial"/>
                <a:cs typeface="Arial"/>
              </a:defRPr>
            </a:lvl1pPr>
          </a:lstStyle>
          <a:p>
            <a:fld id="{F5BA7003-00DC-104B-92AD-B7A90026C1F9}" type="datetimeFigureOut">
              <a:rPr lang="en-US" smtClean="0"/>
              <a:pPr/>
              <a:t>12/9/2017</a:t>
            </a:fld>
            <a:endParaRPr lang="en-US" dirty="0"/>
          </a:p>
        </p:txBody>
      </p:sp>
      <p:sp>
        <p:nvSpPr>
          <p:cNvPr id="5" name="Footer Placeholder 4"/>
          <p:cNvSpPr>
            <a:spLocks noGrp="1"/>
          </p:cNvSpPr>
          <p:nvPr>
            <p:ph type="ftr" sz="quarter" idx="11"/>
          </p:nvPr>
        </p:nvSpPr>
        <p:spPr>
          <a:xfrm>
            <a:off x="1855063" y="4767264"/>
            <a:ext cx="2895600" cy="273844"/>
          </a:xfrm>
        </p:spPr>
        <p:txBody>
          <a:bodyPr/>
          <a:lstStyle>
            <a:lvl1pP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12"/>
          </p:nvPr>
        </p:nvSpPr>
        <p:spPr>
          <a:xfrm>
            <a:off x="4750663" y="4767264"/>
            <a:ext cx="2133600" cy="273844"/>
          </a:xfrm>
        </p:spPr>
        <p:txBody>
          <a:bodyPr/>
          <a:lstStyle>
            <a:lvl1pPr>
              <a:defRPr sz="1000">
                <a:solidFill>
                  <a:schemeClr val="bg1"/>
                </a:solidFill>
                <a:latin typeface="Arial"/>
                <a:cs typeface="Arial"/>
              </a:defRPr>
            </a:lvl1p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644777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or Text Block">
    <p:bg>
      <p:bgPr>
        <a:solidFill>
          <a:srgbClr val="FF82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672166"/>
            <a:ext cx="8229600" cy="857250"/>
          </a:xfrm>
        </p:spPr>
        <p:txBody>
          <a:bodyPr>
            <a:normAutofit/>
          </a:bodyPr>
          <a:lstStyle>
            <a:lvl1pPr algn="ctr">
              <a:defRPr sz="3600" b="0">
                <a:solidFill>
                  <a:schemeClr val="bg1"/>
                </a:solidFill>
                <a:latin typeface="Georgia"/>
                <a:cs typeface="Georgia"/>
              </a:defRPr>
            </a:lvl1pPr>
          </a:lstStyle>
          <a:p>
            <a:r>
              <a:rPr lang="en-US" dirty="0"/>
              <a:t>“Click to edit Master title style”</a:t>
            </a:r>
          </a:p>
        </p:txBody>
      </p:sp>
      <p:sp>
        <p:nvSpPr>
          <p:cNvPr id="3" name="Date Placeholder 2"/>
          <p:cNvSpPr>
            <a:spLocks noGrp="1"/>
          </p:cNvSpPr>
          <p:nvPr>
            <p:ph type="dt" sz="half" idx="10"/>
          </p:nvPr>
        </p:nvSpPr>
        <p:spPr/>
        <p:txBody>
          <a:bodyPr/>
          <a:lstStyle/>
          <a:p>
            <a:fld id="{F5BA7003-00DC-104B-92AD-B7A90026C1F9}" type="datetimeFigureOut">
              <a:rPr lang="en-US" smtClean="0"/>
              <a:pPr/>
              <a:t>12/9/2017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4198849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9" Type="http://schemas.openxmlformats.org/officeDocument/2006/relationships/image" Target="../media/image3.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image" Target="../media/image3.emf"/><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3.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theme" Target="../theme/theme4.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subtitle style</a:t>
            </a:r>
          </a:p>
        </p:txBody>
      </p:sp>
    </p:spTree>
    <p:extLst>
      <p:ext uri="{BB962C8B-B14F-4D97-AF65-F5344CB8AC3E}">
        <p14:creationId xmlns:p14="http://schemas.microsoft.com/office/powerpoint/2010/main" val="1758142741"/>
      </p:ext>
    </p:extLst>
  </p:cSld>
  <p:clrMap bg1="lt1" tx1="dk1" bg2="lt2" tx2="dk2" accent1="accent1" accent2="accent2" accent3="accent3" accent4="accent4" accent5="accent5" accent6="accent6" hlink="hlink" folHlink="folHlink"/>
  <p:sldLayoutIdLst>
    <p:sldLayoutId id="2147483702" r:id="rId1"/>
    <p:sldLayoutId id="2147483664" r:id="rId2"/>
    <p:sldLayoutId id="2147483661" r:id="rId3"/>
    <p:sldLayoutId id="2147483649" r:id="rId4"/>
    <p:sldLayoutId id="2147483700" r:id="rId5"/>
    <p:sldLayoutId id="2147483663" r:id="rId6"/>
    <p:sldLayoutId id="2147483696" r:id="rId7"/>
  </p:sldLayoutIdLst>
  <p:txStyles>
    <p:titleStyle>
      <a:lvl1pPr algn="ctr" defTabSz="457200" rtl="0" eaLnBrk="1" latinLnBrk="0" hangingPunct="1">
        <a:spcBef>
          <a:spcPct val="0"/>
        </a:spcBef>
        <a:buNone/>
        <a:defRPr sz="4400" kern="1200">
          <a:solidFill>
            <a:srgbClr val="3B3C3E"/>
          </a:solidFill>
          <a:latin typeface="Arial"/>
          <a:ea typeface="+mj-ea"/>
          <a:cs typeface="Arial"/>
        </a:defRPr>
      </a:lvl1pPr>
    </p:titleStyle>
    <p:bodyStyle>
      <a:lvl1pPr marL="0" indent="0" algn="ctr" defTabSz="457200" rtl="0" eaLnBrk="1" latinLnBrk="0" hangingPunct="1">
        <a:spcBef>
          <a:spcPct val="20000"/>
        </a:spcBef>
        <a:buFont typeface="Arial"/>
        <a:buNone/>
        <a:defRPr sz="3200" kern="1200">
          <a:solidFill>
            <a:srgbClr val="77797C"/>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0" y="4637997"/>
            <a:ext cx="9144000" cy="50550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UT_logo_RIGHT_KNOCKOUT.eps"/>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7588146" y="4728769"/>
            <a:ext cx="1461427" cy="326103"/>
          </a:xfrm>
          <a:prstGeom prst="rect">
            <a:avLst/>
          </a:prstGeom>
        </p:spPr>
      </p:pic>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3" y="4767264"/>
            <a:ext cx="1310609" cy="273844"/>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12/9/2017</a:t>
            </a:fld>
            <a:endParaRPr lang="en-US" dirty="0"/>
          </a:p>
        </p:txBody>
      </p:sp>
      <p:sp>
        <p:nvSpPr>
          <p:cNvPr id="5" name="Footer Placeholder 4"/>
          <p:cNvSpPr>
            <a:spLocks noGrp="1"/>
          </p:cNvSpPr>
          <p:nvPr>
            <p:ph type="ftr" sz="quarter" idx="3"/>
          </p:nvPr>
        </p:nvSpPr>
        <p:spPr>
          <a:xfrm>
            <a:off x="1767809" y="4767264"/>
            <a:ext cx="2895600" cy="273844"/>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4"/>
          </p:nvPr>
        </p:nvSpPr>
        <p:spPr>
          <a:xfrm>
            <a:off x="4667371" y="4767264"/>
            <a:ext cx="2133600" cy="273844"/>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2101319141"/>
      </p:ext>
    </p:extLst>
  </p:cSld>
  <p:clrMap bg1="lt1" tx1="dk1" bg2="lt2" tx2="dk2" accent1="accent1" accent2="accent2" accent3="accent3" accent4="accent4" accent5="accent5" accent6="accent6" hlink="hlink" folHlink="folHlink"/>
  <p:sldLayoutIdLst>
    <p:sldLayoutId id="2147483669" r:id="rId1"/>
    <p:sldLayoutId id="2147483691" r:id="rId2"/>
    <p:sldLayoutId id="2147483670" r:id="rId3"/>
    <p:sldLayoutId id="2147483701" r:id="rId4"/>
    <p:sldLayoutId id="2147483671" r:id="rId5"/>
    <p:sldLayoutId id="2147483672" r:id="rId6"/>
    <p:sldLayoutId id="2147483674" r:id="rId7"/>
  </p:sldLayoutIdLst>
  <p:txStyles>
    <p:titleStyle>
      <a:lvl1pPr algn="l" defTabSz="457200" rtl="0" eaLnBrk="1" latinLnBrk="0" hangingPunct="1">
        <a:spcBef>
          <a:spcPct val="0"/>
        </a:spcBef>
        <a:buNone/>
        <a:defRPr sz="4400" b="1"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4" name="Rectangle 13"/>
          <p:cNvSpPr/>
          <p:nvPr userDrawn="1"/>
        </p:nvSpPr>
        <p:spPr>
          <a:xfrm>
            <a:off x="0" y="4637997"/>
            <a:ext cx="9144000" cy="50550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UT_logo_RIGHT_KNOCKOUT.eps"/>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7588146" y="4728769"/>
            <a:ext cx="1461427" cy="326103"/>
          </a:xfrm>
          <a:prstGeom prst="rect">
            <a:avLst/>
          </a:prstGeom>
        </p:spPr>
      </p:pic>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p:cNvSpPr>
            <a:spLocks noGrp="1"/>
          </p:cNvSpPr>
          <p:nvPr>
            <p:ph type="dt" sz="half" idx="2"/>
          </p:nvPr>
        </p:nvSpPr>
        <p:spPr>
          <a:xfrm>
            <a:off x="457203" y="4767264"/>
            <a:ext cx="1310609" cy="273844"/>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12/9/2017</a:t>
            </a:fld>
            <a:endParaRPr lang="en-US" dirty="0"/>
          </a:p>
        </p:txBody>
      </p:sp>
      <p:sp>
        <p:nvSpPr>
          <p:cNvPr id="11" name="Footer Placeholder 4"/>
          <p:cNvSpPr>
            <a:spLocks noGrp="1"/>
          </p:cNvSpPr>
          <p:nvPr>
            <p:ph type="ftr" sz="quarter" idx="3"/>
          </p:nvPr>
        </p:nvSpPr>
        <p:spPr>
          <a:xfrm>
            <a:off x="1767809" y="4767264"/>
            <a:ext cx="2895600" cy="273844"/>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2" name="Slide Number Placeholder 5"/>
          <p:cNvSpPr>
            <a:spLocks noGrp="1"/>
          </p:cNvSpPr>
          <p:nvPr>
            <p:ph type="sldNum" sz="quarter" idx="4"/>
          </p:nvPr>
        </p:nvSpPr>
        <p:spPr>
          <a:xfrm>
            <a:off x="4667371" y="4767264"/>
            <a:ext cx="2133600" cy="273844"/>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2856070284"/>
      </p:ext>
    </p:extLst>
  </p:cSld>
  <p:clrMap bg1="lt1" tx1="dk1" bg2="lt2" tx2="dk2" accent1="accent1" accent2="accent2" accent3="accent3" accent4="accent4" accent5="accent5" accent6="accent6" hlink="hlink" folHlink="folHlink"/>
  <p:sldLayoutIdLst>
    <p:sldLayoutId id="2147483676" r:id="rId1"/>
    <p:sldLayoutId id="2147483693" r:id="rId2"/>
    <p:sldLayoutId id="2147483699" r:id="rId3"/>
    <p:sldLayoutId id="2147483694" r:id="rId4"/>
    <p:sldLayoutId id="2147483695" r:id="rId5"/>
  </p:sldLayoutIdLst>
  <p:txStyles>
    <p:titleStyle>
      <a:lvl1pPr algn="l" defTabSz="457200" rtl="0" eaLnBrk="1" latinLnBrk="0" hangingPunct="1">
        <a:spcBef>
          <a:spcPct val="0"/>
        </a:spcBef>
        <a:buNone/>
        <a:defRPr sz="4400"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2" name="Rectangle 11"/>
          <p:cNvSpPr/>
          <p:nvPr userDrawn="1"/>
        </p:nvSpPr>
        <p:spPr>
          <a:xfrm>
            <a:off x="0" y="4637997"/>
            <a:ext cx="9144000" cy="50550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3" name="Picture 12" descr="UT_logo_RIGHT_KNOCKOUT.eps"/>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588146" y="4728769"/>
            <a:ext cx="1461427" cy="326103"/>
          </a:xfrm>
          <a:prstGeom prst="rect">
            <a:avLst/>
          </a:prstGeom>
        </p:spPr>
      </p:pic>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p:cNvSpPr>
            <a:spLocks noGrp="1"/>
          </p:cNvSpPr>
          <p:nvPr>
            <p:ph type="dt" sz="half" idx="2"/>
          </p:nvPr>
        </p:nvSpPr>
        <p:spPr>
          <a:xfrm>
            <a:off x="457203" y="4767264"/>
            <a:ext cx="1310609" cy="273844"/>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12/9/2017</a:t>
            </a:fld>
            <a:endParaRPr lang="en-US" dirty="0"/>
          </a:p>
        </p:txBody>
      </p:sp>
      <p:sp>
        <p:nvSpPr>
          <p:cNvPr id="9" name="Footer Placeholder 4"/>
          <p:cNvSpPr>
            <a:spLocks noGrp="1"/>
          </p:cNvSpPr>
          <p:nvPr>
            <p:ph type="ftr" sz="quarter" idx="3"/>
          </p:nvPr>
        </p:nvSpPr>
        <p:spPr>
          <a:xfrm>
            <a:off x="1767809" y="4767264"/>
            <a:ext cx="2895600" cy="273844"/>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0" name="Slide Number Placeholder 5"/>
          <p:cNvSpPr>
            <a:spLocks noGrp="1"/>
          </p:cNvSpPr>
          <p:nvPr>
            <p:ph type="sldNum" sz="quarter" idx="4"/>
          </p:nvPr>
        </p:nvSpPr>
        <p:spPr>
          <a:xfrm>
            <a:off x="4667371" y="4767264"/>
            <a:ext cx="2133600" cy="273844"/>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1886285337"/>
      </p:ext>
    </p:extLst>
  </p:cSld>
  <p:clrMap bg1="lt1" tx1="dk1" bg2="lt2" tx2="dk2" accent1="accent1" accent2="accent2" accent3="accent3" accent4="accent4" accent5="accent5" accent6="accent6" hlink="hlink" folHlink="folHlink"/>
  <p:sldLayoutIdLst>
    <p:sldLayoutId id="2147483698" r:id="rId1"/>
  </p:sldLayoutIdLst>
  <p:txStyles>
    <p:titleStyle>
      <a:lvl1pPr algn="ctr" defTabSz="457200" rtl="0" eaLnBrk="1" latinLnBrk="0" hangingPunct="1">
        <a:spcBef>
          <a:spcPct val="0"/>
        </a:spcBef>
        <a:buNone/>
        <a:defRPr sz="4400"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6" Type="http://schemas.openxmlformats.org/officeDocument/2006/relationships/image" Target="../media/image81.emf"/><Relationship Id="rId21" Type="http://schemas.openxmlformats.org/officeDocument/2006/relationships/image" Target="../media/image76.emf"/><Relationship Id="rId42" Type="http://schemas.openxmlformats.org/officeDocument/2006/relationships/image" Target="../media/image97.emf"/><Relationship Id="rId47" Type="http://schemas.openxmlformats.org/officeDocument/2006/relationships/image" Target="../media/image102.emf"/><Relationship Id="rId63" Type="http://schemas.openxmlformats.org/officeDocument/2006/relationships/image" Target="../media/image118.emf"/><Relationship Id="rId68" Type="http://schemas.openxmlformats.org/officeDocument/2006/relationships/image" Target="../media/image123.emf"/><Relationship Id="rId84" Type="http://schemas.openxmlformats.org/officeDocument/2006/relationships/image" Target="../media/image139.emf"/><Relationship Id="rId89" Type="http://schemas.openxmlformats.org/officeDocument/2006/relationships/image" Target="../media/image144.emf"/><Relationship Id="rId16" Type="http://schemas.openxmlformats.org/officeDocument/2006/relationships/image" Target="../media/image71.emf"/><Relationship Id="rId11" Type="http://schemas.openxmlformats.org/officeDocument/2006/relationships/image" Target="../media/image66.emf"/><Relationship Id="rId32" Type="http://schemas.openxmlformats.org/officeDocument/2006/relationships/image" Target="../media/image87.emf"/><Relationship Id="rId37" Type="http://schemas.openxmlformats.org/officeDocument/2006/relationships/image" Target="../media/image92.emf"/><Relationship Id="rId53" Type="http://schemas.openxmlformats.org/officeDocument/2006/relationships/image" Target="../media/image108.emf"/><Relationship Id="rId58" Type="http://schemas.openxmlformats.org/officeDocument/2006/relationships/image" Target="../media/image113.emf"/><Relationship Id="rId74" Type="http://schemas.openxmlformats.org/officeDocument/2006/relationships/image" Target="../media/image129.emf"/><Relationship Id="rId79" Type="http://schemas.openxmlformats.org/officeDocument/2006/relationships/image" Target="../media/image134.emf"/><Relationship Id="rId5" Type="http://schemas.openxmlformats.org/officeDocument/2006/relationships/image" Target="../media/image60.emf"/><Relationship Id="rId90" Type="http://schemas.openxmlformats.org/officeDocument/2006/relationships/image" Target="../media/image145.emf"/><Relationship Id="rId22" Type="http://schemas.openxmlformats.org/officeDocument/2006/relationships/image" Target="../media/image77.emf"/><Relationship Id="rId27" Type="http://schemas.openxmlformats.org/officeDocument/2006/relationships/image" Target="../media/image82.emf"/><Relationship Id="rId43" Type="http://schemas.openxmlformats.org/officeDocument/2006/relationships/image" Target="../media/image98.emf"/><Relationship Id="rId48" Type="http://schemas.openxmlformats.org/officeDocument/2006/relationships/image" Target="../media/image103.emf"/><Relationship Id="rId64" Type="http://schemas.openxmlformats.org/officeDocument/2006/relationships/image" Target="../media/image119.emf"/><Relationship Id="rId69" Type="http://schemas.openxmlformats.org/officeDocument/2006/relationships/image" Target="../media/image124.emf"/><Relationship Id="rId8" Type="http://schemas.openxmlformats.org/officeDocument/2006/relationships/image" Target="../media/image63.emf"/><Relationship Id="rId51" Type="http://schemas.openxmlformats.org/officeDocument/2006/relationships/image" Target="../media/image106.emf"/><Relationship Id="rId72" Type="http://schemas.openxmlformats.org/officeDocument/2006/relationships/image" Target="../media/image127.emf"/><Relationship Id="rId80" Type="http://schemas.openxmlformats.org/officeDocument/2006/relationships/image" Target="../media/image135.emf"/><Relationship Id="rId85" Type="http://schemas.openxmlformats.org/officeDocument/2006/relationships/image" Target="../media/image140.emf"/><Relationship Id="rId93" Type="http://schemas.openxmlformats.org/officeDocument/2006/relationships/image" Target="../media/image148.emf"/><Relationship Id="rId3" Type="http://schemas.openxmlformats.org/officeDocument/2006/relationships/image" Target="../media/image58.emf"/><Relationship Id="rId12" Type="http://schemas.openxmlformats.org/officeDocument/2006/relationships/image" Target="../media/image67.emf"/><Relationship Id="rId17" Type="http://schemas.openxmlformats.org/officeDocument/2006/relationships/image" Target="../media/image72.emf"/><Relationship Id="rId25" Type="http://schemas.openxmlformats.org/officeDocument/2006/relationships/image" Target="../media/image80.emf"/><Relationship Id="rId33" Type="http://schemas.openxmlformats.org/officeDocument/2006/relationships/image" Target="../media/image88.emf"/><Relationship Id="rId38" Type="http://schemas.openxmlformats.org/officeDocument/2006/relationships/image" Target="../media/image93.emf"/><Relationship Id="rId46" Type="http://schemas.openxmlformats.org/officeDocument/2006/relationships/image" Target="../media/image101.emf"/><Relationship Id="rId59" Type="http://schemas.openxmlformats.org/officeDocument/2006/relationships/image" Target="../media/image114.emf"/><Relationship Id="rId67" Type="http://schemas.openxmlformats.org/officeDocument/2006/relationships/image" Target="../media/image122.emf"/><Relationship Id="rId20" Type="http://schemas.openxmlformats.org/officeDocument/2006/relationships/image" Target="../media/image75.emf"/><Relationship Id="rId41" Type="http://schemas.openxmlformats.org/officeDocument/2006/relationships/image" Target="../media/image96.emf"/><Relationship Id="rId54" Type="http://schemas.openxmlformats.org/officeDocument/2006/relationships/image" Target="../media/image109.emf"/><Relationship Id="rId62" Type="http://schemas.openxmlformats.org/officeDocument/2006/relationships/image" Target="../media/image117.emf"/><Relationship Id="rId70" Type="http://schemas.openxmlformats.org/officeDocument/2006/relationships/image" Target="../media/image125.emf"/><Relationship Id="rId75" Type="http://schemas.openxmlformats.org/officeDocument/2006/relationships/image" Target="../media/image130.emf"/><Relationship Id="rId83" Type="http://schemas.openxmlformats.org/officeDocument/2006/relationships/image" Target="../media/image138.emf"/><Relationship Id="rId88" Type="http://schemas.openxmlformats.org/officeDocument/2006/relationships/image" Target="../media/image143.emf"/><Relationship Id="rId91" Type="http://schemas.openxmlformats.org/officeDocument/2006/relationships/image" Target="../media/image146.emf"/><Relationship Id="rId1" Type="http://schemas.openxmlformats.org/officeDocument/2006/relationships/slideLayout" Target="../slideLayouts/slideLayout8.xml"/><Relationship Id="rId6" Type="http://schemas.openxmlformats.org/officeDocument/2006/relationships/image" Target="../media/image61.emf"/><Relationship Id="rId15" Type="http://schemas.openxmlformats.org/officeDocument/2006/relationships/image" Target="../media/image70.emf"/><Relationship Id="rId23" Type="http://schemas.openxmlformats.org/officeDocument/2006/relationships/image" Target="../media/image78.emf"/><Relationship Id="rId28" Type="http://schemas.openxmlformats.org/officeDocument/2006/relationships/image" Target="../media/image83.emf"/><Relationship Id="rId36" Type="http://schemas.openxmlformats.org/officeDocument/2006/relationships/image" Target="../media/image91.emf"/><Relationship Id="rId49" Type="http://schemas.openxmlformats.org/officeDocument/2006/relationships/image" Target="../media/image104.emf"/><Relationship Id="rId57" Type="http://schemas.openxmlformats.org/officeDocument/2006/relationships/image" Target="../media/image112.emf"/><Relationship Id="rId10" Type="http://schemas.openxmlformats.org/officeDocument/2006/relationships/image" Target="../media/image65.emf"/><Relationship Id="rId31" Type="http://schemas.openxmlformats.org/officeDocument/2006/relationships/image" Target="../media/image86.emf"/><Relationship Id="rId44" Type="http://schemas.openxmlformats.org/officeDocument/2006/relationships/image" Target="../media/image99.emf"/><Relationship Id="rId52" Type="http://schemas.openxmlformats.org/officeDocument/2006/relationships/image" Target="../media/image107.emf"/><Relationship Id="rId60" Type="http://schemas.openxmlformats.org/officeDocument/2006/relationships/image" Target="../media/image115.emf"/><Relationship Id="rId65" Type="http://schemas.openxmlformats.org/officeDocument/2006/relationships/image" Target="../media/image120.emf"/><Relationship Id="rId73" Type="http://schemas.openxmlformats.org/officeDocument/2006/relationships/image" Target="../media/image128.emf"/><Relationship Id="rId78" Type="http://schemas.openxmlformats.org/officeDocument/2006/relationships/image" Target="../media/image133.emf"/><Relationship Id="rId81" Type="http://schemas.openxmlformats.org/officeDocument/2006/relationships/image" Target="../media/image136.emf"/><Relationship Id="rId86" Type="http://schemas.openxmlformats.org/officeDocument/2006/relationships/image" Target="../media/image141.emf"/><Relationship Id="rId94" Type="http://schemas.openxmlformats.org/officeDocument/2006/relationships/image" Target="../media/image149.emf"/><Relationship Id="rId4" Type="http://schemas.openxmlformats.org/officeDocument/2006/relationships/image" Target="../media/image59.emf"/><Relationship Id="rId9" Type="http://schemas.openxmlformats.org/officeDocument/2006/relationships/image" Target="../media/image64.emf"/><Relationship Id="rId13" Type="http://schemas.openxmlformats.org/officeDocument/2006/relationships/image" Target="../media/image68.emf"/><Relationship Id="rId18" Type="http://schemas.openxmlformats.org/officeDocument/2006/relationships/image" Target="../media/image73.emf"/><Relationship Id="rId39" Type="http://schemas.openxmlformats.org/officeDocument/2006/relationships/image" Target="../media/image94.emf"/><Relationship Id="rId34" Type="http://schemas.openxmlformats.org/officeDocument/2006/relationships/image" Target="../media/image89.emf"/><Relationship Id="rId50" Type="http://schemas.openxmlformats.org/officeDocument/2006/relationships/image" Target="../media/image105.emf"/><Relationship Id="rId55" Type="http://schemas.openxmlformats.org/officeDocument/2006/relationships/image" Target="../media/image110.emf"/><Relationship Id="rId76" Type="http://schemas.openxmlformats.org/officeDocument/2006/relationships/image" Target="../media/image131.emf"/><Relationship Id="rId7" Type="http://schemas.openxmlformats.org/officeDocument/2006/relationships/image" Target="../media/image62.emf"/><Relationship Id="rId71" Type="http://schemas.openxmlformats.org/officeDocument/2006/relationships/image" Target="../media/image126.emf"/><Relationship Id="rId92" Type="http://schemas.openxmlformats.org/officeDocument/2006/relationships/image" Target="../media/image147.emf"/><Relationship Id="rId2" Type="http://schemas.openxmlformats.org/officeDocument/2006/relationships/notesSlide" Target="../notesSlides/notesSlide10.xml"/><Relationship Id="rId29" Type="http://schemas.openxmlformats.org/officeDocument/2006/relationships/image" Target="../media/image84.emf"/><Relationship Id="rId24" Type="http://schemas.openxmlformats.org/officeDocument/2006/relationships/image" Target="../media/image79.emf"/><Relationship Id="rId40" Type="http://schemas.openxmlformats.org/officeDocument/2006/relationships/image" Target="../media/image95.emf"/><Relationship Id="rId45" Type="http://schemas.openxmlformats.org/officeDocument/2006/relationships/image" Target="../media/image100.emf"/><Relationship Id="rId66" Type="http://schemas.openxmlformats.org/officeDocument/2006/relationships/image" Target="../media/image121.emf"/><Relationship Id="rId87" Type="http://schemas.openxmlformats.org/officeDocument/2006/relationships/image" Target="../media/image142.emf"/><Relationship Id="rId61" Type="http://schemas.openxmlformats.org/officeDocument/2006/relationships/image" Target="../media/image116.emf"/><Relationship Id="rId82" Type="http://schemas.openxmlformats.org/officeDocument/2006/relationships/image" Target="../media/image137.emf"/><Relationship Id="rId19" Type="http://schemas.openxmlformats.org/officeDocument/2006/relationships/image" Target="../media/image74.emf"/><Relationship Id="rId14" Type="http://schemas.openxmlformats.org/officeDocument/2006/relationships/image" Target="../media/image69.emf"/><Relationship Id="rId30" Type="http://schemas.openxmlformats.org/officeDocument/2006/relationships/image" Target="../media/image85.emf"/><Relationship Id="rId35" Type="http://schemas.openxmlformats.org/officeDocument/2006/relationships/image" Target="../media/image90.emf"/><Relationship Id="rId56" Type="http://schemas.openxmlformats.org/officeDocument/2006/relationships/image" Target="../media/image111.emf"/><Relationship Id="rId77" Type="http://schemas.openxmlformats.org/officeDocument/2006/relationships/image" Target="../media/image132.emf"/></Relationships>
</file>

<file path=ppt/slides/_rels/slide11.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152.png"/><Relationship Id="rId4" Type="http://schemas.openxmlformats.org/officeDocument/2006/relationships/image" Target="../media/image151.png"/></Relationships>
</file>

<file path=ppt/slides/_rels/slide12.xml.rels><?xml version="1.0" encoding="UTF-8" standalone="yes"?>
<Relationships xmlns="http://schemas.openxmlformats.org/package/2006/relationships"><Relationship Id="rId3" Type="http://schemas.openxmlformats.org/officeDocument/2006/relationships/image" Target="../media/image153.emf"/><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54.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55.jpg"/><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157.png"/><Relationship Id="rId4" Type="http://schemas.openxmlformats.org/officeDocument/2006/relationships/image" Target="../media/image156.png"/></Relationships>
</file>

<file path=ppt/slides/_rels/slide17.xml.rels><?xml version="1.0" encoding="UTF-8" standalone="yes"?>
<Relationships xmlns="http://schemas.openxmlformats.org/package/2006/relationships"><Relationship Id="rId3" Type="http://schemas.openxmlformats.org/officeDocument/2006/relationships/image" Target="../media/image158.jp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59.jp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60.jpg"/></Relationships>
</file>

<file path=ppt/slides/_rels/slide19.xml.rels><?xml version="1.0" encoding="UTF-8" standalone="yes"?>
<Relationships xmlns="http://schemas.openxmlformats.org/package/2006/relationships"><Relationship Id="rId3" Type="http://schemas.openxmlformats.org/officeDocument/2006/relationships/hyperlink" Target="http://www.vislives.com/2012/01/more-lastfm-data-visualizations.html"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hyperlink" Target="http://cmxp.bplaced.net/Commetrix/iris/iris.html" TargetMode="External"/><Relationship Id="rId5" Type="http://schemas.openxmlformats.org/officeDocument/2006/relationships/hyperlink" Target="http://www.visualcomplexity.com/vc/project.cfm?id=122" TargetMode="External"/><Relationship Id="rId4" Type="http://schemas.openxmlformats.org/officeDocument/2006/relationships/hyperlink" Target="https://thenextweb.com/socialmedia/2013/11/24/facebook-grandparents-need-next-gen-social-network/"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61.emf"/><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62.png"/><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163.png"/></Relationships>
</file>

<file path=ppt/slides/_rels/slide24.xml.rels><?xml version="1.0" encoding="UTF-8" standalone="yes"?>
<Relationships xmlns="http://schemas.openxmlformats.org/package/2006/relationships"><Relationship Id="rId3" Type="http://schemas.openxmlformats.org/officeDocument/2006/relationships/image" Target="../media/image164.png"/><Relationship Id="rId2" Type="http://schemas.openxmlformats.org/officeDocument/2006/relationships/notesSlide" Target="../notesSlides/notesSlide23.xml"/><Relationship Id="rId1" Type="http://schemas.openxmlformats.org/officeDocument/2006/relationships/slideLayout" Target="../slideLayouts/slideLayout8.xml"/><Relationship Id="rId6" Type="http://schemas.openxmlformats.org/officeDocument/2006/relationships/image" Target="../media/image167.png"/><Relationship Id="rId5" Type="http://schemas.openxmlformats.org/officeDocument/2006/relationships/image" Target="../media/image166.png"/><Relationship Id="rId4" Type="http://schemas.openxmlformats.org/officeDocument/2006/relationships/image" Target="../media/image165.png"/></Relationships>
</file>

<file path=ppt/slides/_rels/slide25.xml.rels><?xml version="1.0" encoding="UTF-8" standalone="yes"?>
<Relationships xmlns="http://schemas.openxmlformats.org/package/2006/relationships"><Relationship Id="rId3" Type="http://schemas.openxmlformats.org/officeDocument/2006/relationships/image" Target="../media/image168.jpg"/><Relationship Id="rId2" Type="http://schemas.openxmlformats.org/officeDocument/2006/relationships/notesSlide" Target="../notesSlides/notesSlide24.xml"/><Relationship Id="rId1" Type="http://schemas.openxmlformats.org/officeDocument/2006/relationships/slideLayout" Target="../slideLayouts/slideLayout8.xml"/><Relationship Id="rId4" Type="http://schemas.openxmlformats.org/officeDocument/2006/relationships/image" Target="../media/image169.png"/></Relationships>
</file>

<file path=ppt/slides/_rels/slide26.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18" Type="http://schemas.openxmlformats.org/officeDocument/2006/relationships/image" Target="../media/image32.png"/><Relationship Id="rId26" Type="http://schemas.openxmlformats.org/officeDocument/2006/relationships/image" Target="../media/image40.png"/><Relationship Id="rId3" Type="http://schemas.openxmlformats.org/officeDocument/2006/relationships/image" Target="../media/image170.png"/><Relationship Id="rId21" Type="http://schemas.openxmlformats.org/officeDocument/2006/relationships/image" Target="../media/image35.png"/><Relationship Id="rId7" Type="http://schemas.openxmlformats.org/officeDocument/2006/relationships/image" Target="../media/image21.png"/><Relationship Id="rId12" Type="http://schemas.openxmlformats.org/officeDocument/2006/relationships/image" Target="../media/image26.png"/><Relationship Id="rId17" Type="http://schemas.openxmlformats.org/officeDocument/2006/relationships/image" Target="../media/image31.png"/><Relationship Id="rId25" Type="http://schemas.openxmlformats.org/officeDocument/2006/relationships/image" Target="../media/image39.png"/><Relationship Id="rId2" Type="http://schemas.openxmlformats.org/officeDocument/2006/relationships/notesSlide" Target="../notesSlides/notesSlide25.xml"/><Relationship Id="rId16" Type="http://schemas.openxmlformats.org/officeDocument/2006/relationships/image" Target="../media/image30.png"/><Relationship Id="rId20" Type="http://schemas.openxmlformats.org/officeDocument/2006/relationships/image" Target="../media/image34.png"/><Relationship Id="rId1" Type="http://schemas.openxmlformats.org/officeDocument/2006/relationships/slideLayout" Target="../slideLayouts/slideLayout8.xml"/><Relationship Id="rId6" Type="http://schemas.openxmlformats.org/officeDocument/2006/relationships/image" Target="../media/image20.png"/><Relationship Id="rId11" Type="http://schemas.openxmlformats.org/officeDocument/2006/relationships/image" Target="../media/image25.png"/><Relationship Id="rId24" Type="http://schemas.openxmlformats.org/officeDocument/2006/relationships/image" Target="../media/image38.png"/><Relationship Id="rId5" Type="http://schemas.openxmlformats.org/officeDocument/2006/relationships/image" Target="../media/image19.png"/><Relationship Id="rId15" Type="http://schemas.openxmlformats.org/officeDocument/2006/relationships/image" Target="../media/image29.png"/><Relationship Id="rId23" Type="http://schemas.openxmlformats.org/officeDocument/2006/relationships/image" Target="../media/image37.png"/><Relationship Id="rId10" Type="http://schemas.openxmlformats.org/officeDocument/2006/relationships/image" Target="../media/image24.png"/><Relationship Id="rId19" Type="http://schemas.openxmlformats.org/officeDocument/2006/relationships/image" Target="../media/image33.png"/><Relationship Id="rId4" Type="http://schemas.openxmlformats.org/officeDocument/2006/relationships/image" Target="../media/image180.png"/><Relationship Id="rId9" Type="http://schemas.openxmlformats.org/officeDocument/2006/relationships/image" Target="../media/image23.png"/><Relationship Id="rId14" Type="http://schemas.openxmlformats.org/officeDocument/2006/relationships/image" Target="../media/image28.png"/><Relationship Id="rId22" Type="http://schemas.openxmlformats.org/officeDocument/2006/relationships/image" Target="../media/image3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8" Type="http://schemas.openxmlformats.org/officeDocument/2006/relationships/image" Target="../media/image32.png"/><Relationship Id="rId21" Type="http://schemas.openxmlformats.org/officeDocument/2006/relationships/image" Target="../media/image35.png"/><Relationship Id="rId17" Type="http://schemas.openxmlformats.org/officeDocument/2006/relationships/image" Target="../media/image31.png"/><Relationship Id="rId25" Type="http://schemas.openxmlformats.org/officeDocument/2006/relationships/image" Target="../media/image181.png"/><Relationship Id="rId2" Type="http://schemas.openxmlformats.org/officeDocument/2006/relationships/notesSlide" Target="../notesSlides/notesSlide8.xml"/><Relationship Id="rId16" Type="http://schemas.openxmlformats.org/officeDocument/2006/relationships/image" Target="../media/image30.png"/><Relationship Id="rId20" Type="http://schemas.openxmlformats.org/officeDocument/2006/relationships/image" Target="../media/image34.png"/><Relationship Id="rId1" Type="http://schemas.openxmlformats.org/officeDocument/2006/relationships/slideLayout" Target="../slideLayouts/slideLayout8.xml"/><Relationship Id="rId24" Type="http://schemas.openxmlformats.org/officeDocument/2006/relationships/image" Target="../media/image38.png"/><Relationship Id="rId15" Type="http://schemas.openxmlformats.org/officeDocument/2006/relationships/image" Target="../media/image29.png"/><Relationship Id="rId23" Type="http://schemas.openxmlformats.org/officeDocument/2006/relationships/image" Target="../media/image37.png"/><Relationship Id="rId19" Type="http://schemas.openxmlformats.org/officeDocument/2006/relationships/image" Target="../media/image33.png"/><Relationship Id="rId14" Type="http://schemas.openxmlformats.org/officeDocument/2006/relationships/image" Target="../media/image28.png"/><Relationship Id="rId22" Type="http://schemas.openxmlformats.org/officeDocument/2006/relationships/image" Target="../media/image36.png"/></Relationships>
</file>

<file path=ppt/slides/_rels/slide9.xml.rels><?xml version="1.0" encoding="UTF-8" standalone="yes"?>
<Relationships xmlns="http://schemas.openxmlformats.org/package/2006/relationships"><Relationship Id="rId13" Type="http://schemas.openxmlformats.org/officeDocument/2006/relationships/image" Target="../media/image22.emf"/><Relationship Id="rId18" Type="http://schemas.openxmlformats.org/officeDocument/2006/relationships/image" Target="../media/image27.emf"/><Relationship Id="rId26" Type="http://schemas.openxmlformats.org/officeDocument/2006/relationships/image" Target="../media/image35.emf"/><Relationship Id="rId39" Type="http://schemas.openxmlformats.org/officeDocument/2006/relationships/image" Target="../media/image48.emf"/><Relationship Id="rId21" Type="http://schemas.openxmlformats.org/officeDocument/2006/relationships/image" Target="../media/image30.emf"/><Relationship Id="rId34" Type="http://schemas.openxmlformats.org/officeDocument/2006/relationships/image" Target="../media/image43.emf"/><Relationship Id="rId42" Type="http://schemas.openxmlformats.org/officeDocument/2006/relationships/image" Target="../media/image51.emf"/><Relationship Id="rId47" Type="http://schemas.openxmlformats.org/officeDocument/2006/relationships/image" Target="../media/image56.emf"/><Relationship Id="rId7" Type="http://schemas.openxmlformats.org/officeDocument/2006/relationships/image" Target="../media/image16.emf"/><Relationship Id="rId2" Type="http://schemas.openxmlformats.org/officeDocument/2006/relationships/notesSlide" Target="../notesSlides/notesSlide9.xml"/><Relationship Id="rId16" Type="http://schemas.openxmlformats.org/officeDocument/2006/relationships/image" Target="../media/image25.emf"/><Relationship Id="rId29" Type="http://schemas.openxmlformats.org/officeDocument/2006/relationships/image" Target="../media/image38.emf"/><Relationship Id="rId1" Type="http://schemas.openxmlformats.org/officeDocument/2006/relationships/slideLayout" Target="../slideLayouts/slideLayout8.xml"/><Relationship Id="rId6" Type="http://schemas.openxmlformats.org/officeDocument/2006/relationships/image" Target="../media/image15.emf"/><Relationship Id="rId11" Type="http://schemas.openxmlformats.org/officeDocument/2006/relationships/image" Target="../media/image20.emf"/><Relationship Id="rId24" Type="http://schemas.openxmlformats.org/officeDocument/2006/relationships/image" Target="../media/image33.emf"/><Relationship Id="rId32" Type="http://schemas.openxmlformats.org/officeDocument/2006/relationships/image" Target="../media/image41.emf"/><Relationship Id="rId37" Type="http://schemas.openxmlformats.org/officeDocument/2006/relationships/image" Target="../media/image46.emf"/><Relationship Id="rId40" Type="http://schemas.openxmlformats.org/officeDocument/2006/relationships/image" Target="../media/image49.emf"/><Relationship Id="rId45" Type="http://schemas.openxmlformats.org/officeDocument/2006/relationships/image" Target="../media/image54.emf"/><Relationship Id="rId5" Type="http://schemas.openxmlformats.org/officeDocument/2006/relationships/image" Target="../media/image14.emf"/><Relationship Id="rId15" Type="http://schemas.openxmlformats.org/officeDocument/2006/relationships/image" Target="../media/image24.emf"/><Relationship Id="rId23" Type="http://schemas.openxmlformats.org/officeDocument/2006/relationships/image" Target="../media/image32.emf"/><Relationship Id="rId28" Type="http://schemas.openxmlformats.org/officeDocument/2006/relationships/image" Target="../media/image37.emf"/><Relationship Id="rId36" Type="http://schemas.openxmlformats.org/officeDocument/2006/relationships/image" Target="../media/image45.emf"/><Relationship Id="rId10" Type="http://schemas.openxmlformats.org/officeDocument/2006/relationships/image" Target="../media/image19.emf"/><Relationship Id="rId19" Type="http://schemas.openxmlformats.org/officeDocument/2006/relationships/image" Target="../media/image28.emf"/><Relationship Id="rId31" Type="http://schemas.openxmlformats.org/officeDocument/2006/relationships/image" Target="../media/image40.emf"/><Relationship Id="rId44" Type="http://schemas.openxmlformats.org/officeDocument/2006/relationships/image" Target="../media/image53.emf"/><Relationship Id="rId4" Type="http://schemas.openxmlformats.org/officeDocument/2006/relationships/image" Target="../media/image13.emf"/><Relationship Id="rId9" Type="http://schemas.openxmlformats.org/officeDocument/2006/relationships/image" Target="../media/image18.emf"/><Relationship Id="rId14" Type="http://schemas.openxmlformats.org/officeDocument/2006/relationships/image" Target="../media/image23.emf"/><Relationship Id="rId22" Type="http://schemas.openxmlformats.org/officeDocument/2006/relationships/image" Target="../media/image31.emf"/><Relationship Id="rId27" Type="http://schemas.openxmlformats.org/officeDocument/2006/relationships/image" Target="../media/image36.emf"/><Relationship Id="rId30" Type="http://schemas.openxmlformats.org/officeDocument/2006/relationships/image" Target="../media/image39.emf"/><Relationship Id="rId35" Type="http://schemas.openxmlformats.org/officeDocument/2006/relationships/image" Target="../media/image44.emf"/><Relationship Id="rId43" Type="http://schemas.openxmlformats.org/officeDocument/2006/relationships/image" Target="../media/image52.emf"/><Relationship Id="rId48" Type="http://schemas.openxmlformats.org/officeDocument/2006/relationships/image" Target="../media/image57.emf"/><Relationship Id="rId8" Type="http://schemas.openxmlformats.org/officeDocument/2006/relationships/image" Target="../media/image17.emf"/><Relationship Id="rId3" Type="http://schemas.openxmlformats.org/officeDocument/2006/relationships/image" Target="../media/image12.emf"/><Relationship Id="rId12" Type="http://schemas.openxmlformats.org/officeDocument/2006/relationships/image" Target="../media/image21.emf"/><Relationship Id="rId17" Type="http://schemas.openxmlformats.org/officeDocument/2006/relationships/image" Target="../media/image26.emf"/><Relationship Id="rId25" Type="http://schemas.openxmlformats.org/officeDocument/2006/relationships/image" Target="../media/image34.emf"/><Relationship Id="rId33" Type="http://schemas.openxmlformats.org/officeDocument/2006/relationships/image" Target="../media/image42.emf"/><Relationship Id="rId38" Type="http://schemas.openxmlformats.org/officeDocument/2006/relationships/image" Target="../media/image47.emf"/><Relationship Id="rId46" Type="http://schemas.openxmlformats.org/officeDocument/2006/relationships/image" Target="../media/image55.emf"/><Relationship Id="rId20" Type="http://schemas.openxmlformats.org/officeDocument/2006/relationships/image" Target="../media/image29.emf"/><Relationship Id="rId41" Type="http://schemas.openxmlformats.org/officeDocument/2006/relationships/image" Target="../media/image5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64442" y="205979"/>
            <a:ext cx="4193654" cy="2659847"/>
          </a:xfrm>
        </p:spPr>
        <p:txBody>
          <a:bodyPr>
            <a:normAutofit/>
          </a:bodyPr>
          <a:lstStyle/>
          <a:p>
            <a:r>
              <a:rPr lang="en-US" sz="2400" dirty="0"/>
              <a:t>Decentralized search </a:t>
            </a:r>
            <a:br>
              <a:rPr lang="en-US" sz="2400" dirty="0"/>
            </a:br>
            <a:r>
              <a:rPr lang="en-US" sz="2400" dirty="0"/>
              <a:t>for </a:t>
            </a:r>
            <a:br>
              <a:rPr lang="en-US" sz="2400" dirty="0"/>
            </a:br>
            <a:r>
              <a:rPr lang="en-US" sz="2400" dirty="0"/>
              <a:t>Shortest path approximation</a:t>
            </a:r>
          </a:p>
        </p:txBody>
      </p:sp>
      <p:sp>
        <p:nvSpPr>
          <p:cNvPr id="3" name="TextBox 2"/>
          <p:cNvSpPr txBox="1"/>
          <p:nvPr/>
        </p:nvSpPr>
        <p:spPr>
          <a:xfrm>
            <a:off x="345231" y="203429"/>
            <a:ext cx="184666"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2F7CEA8C-398A-4EF8-9441-D3EA84BC9498}"/>
              </a:ext>
            </a:extLst>
          </p:cNvPr>
          <p:cNvSpPr txBox="1"/>
          <p:nvPr/>
        </p:nvSpPr>
        <p:spPr>
          <a:xfrm>
            <a:off x="5099623" y="2571750"/>
            <a:ext cx="3123291" cy="369332"/>
          </a:xfrm>
          <a:prstGeom prst="rect">
            <a:avLst/>
          </a:prstGeom>
          <a:noFill/>
        </p:spPr>
        <p:txBody>
          <a:bodyPr wrap="none" rtlCol="0">
            <a:spAutoFit/>
          </a:bodyPr>
          <a:lstStyle/>
          <a:p>
            <a:r>
              <a:rPr lang="en-US" dirty="0">
                <a:solidFill>
                  <a:schemeClr val="bg1"/>
                </a:solidFill>
              </a:rPr>
              <a:t>Zheng Lu, Yunhe </a:t>
            </a:r>
            <a:r>
              <a:rPr lang="en-US" dirty="0" err="1">
                <a:solidFill>
                  <a:schemeClr val="bg1"/>
                </a:solidFill>
              </a:rPr>
              <a:t>feng</a:t>
            </a:r>
            <a:r>
              <a:rPr lang="en-US" dirty="0">
                <a:solidFill>
                  <a:schemeClr val="bg1"/>
                </a:solidFill>
              </a:rPr>
              <a:t>, Qing </a:t>
            </a:r>
            <a:r>
              <a:rPr lang="en-US" dirty="0" err="1">
                <a:solidFill>
                  <a:schemeClr val="bg1"/>
                </a:solidFill>
              </a:rPr>
              <a:t>cao</a:t>
            </a:r>
            <a:endParaRPr lang="en-US" dirty="0">
              <a:solidFill>
                <a:schemeClr val="bg1"/>
              </a:solidFill>
            </a:endParaRPr>
          </a:p>
        </p:txBody>
      </p:sp>
    </p:spTree>
    <p:extLst>
      <p:ext uri="{BB962C8B-B14F-4D97-AF65-F5344CB8AC3E}">
        <p14:creationId xmlns:p14="http://schemas.microsoft.com/office/powerpoint/2010/main" val="1829557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8FB954-AF26-4A4D-8DB6-24F42DE825E4}"/>
              </a:ext>
            </a:extLst>
          </p:cNvPr>
          <p:cNvSpPr>
            <a:spLocks noGrp="1"/>
          </p:cNvSpPr>
          <p:nvPr>
            <p:ph type="title"/>
          </p:nvPr>
        </p:nvSpPr>
        <p:spPr>
          <a:xfrm>
            <a:off x="457200" y="205979"/>
            <a:ext cx="8229600" cy="857250"/>
          </a:xfrm>
        </p:spPr>
        <p:txBody>
          <a:bodyPr>
            <a:normAutofit/>
          </a:bodyPr>
          <a:lstStyle/>
          <a:p>
            <a:r>
              <a:rPr lang="en-US" sz="3200" dirty="0"/>
              <a:t>Decentralized Search - Search Space</a:t>
            </a:r>
          </a:p>
        </p:txBody>
      </p:sp>
      <p:sp>
        <p:nvSpPr>
          <p:cNvPr id="7" name="TextBox 6">
            <a:extLst>
              <a:ext uri="{FF2B5EF4-FFF2-40B4-BE49-F238E27FC236}">
                <a16:creationId xmlns:a16="http://schemas.microsoft.com/office/drawing/2014/main" id="{BA01199C-5AE6-4272-A903-8A71A9F7AEF3}"/>
              </a:ext>
            </a:extLst>
          </p:cNvPr>
          <p:cNvSpPr txBox="1"/>
          <p:nvPr/>
        </p:nvSpPr>
        <p:spPr>
          <a:xfrm>
            <a:off x="712740" y="1177113"/>
            <a:ext cx="3050450" cy="523220"/>
          </a:xfrm>
          <a:prstGeom prst="rect">
            <a:avLst/>
          </a:prstGeom>
          <a:noFill/>
        </p:spPr>
        <p:txBody>
          <a:bodyPr wrap="none" rtlCol="0">
            <a:spAutoFit/>
          </a:bodyPr>
          <a:lstStyle/>
          <a:p>
            <a:r>
              <a:rPr lang="en-US" sz="2800" dirty="0"/>
              <a:t>Bidirectional search</a:t>
            </a:r>
          </a:p>
        </p:txBody>
      </p:sp>
      <p:sp>
        <p:nvSpPr>
          <p:cNvPr id="8" name="TextBox 7">
            <a:extLst>
              <a:ext uri="{FF2B5EF4-FFF2-40B4-BE49-F238E27FC236}">
                <a16:creationId xmlns:a16="http://schemas.microsoft.com/office/drawing/2014/main" id="{E7D2486F-9BC3-414D-B922-42F78D74DAA7}"/>
              </a:ext>
            </a:extLst>
          </p:cNvPr>
          <p:cNvSpPr txBox="1"/>
          <p:nvPr/>
        </p:nvSpPr>
        <p:spPr>
          <a:xfrm>
            <a:off x="5396078" y="1177113"/>
            <a:ext cx="1962460" cy="523220"/>
          </a:xfrm>
          <a:prstGeom prst="rect">
            <a:avLst/>
          </a:prstGeom>
          <a:noFill/>
        </p:spPr>
        <p:txBody>
          <a:bodyPr wrap="none" rtlCol="0">
            <a:spAutoFit/>
          </a:bodyPr>
          <a:lstStyle/>
          <a:p>
            <a:r>
              <a:rPr lang="en-US" sz="2800" dirty="0"/>
              <a:t>Tie breaking</a:t>
            </a:r>
          </a:p>
        </p:txBody>
      </p:sp>
      <p:grpSp>
        <p:nvGrpSpPr>
          <p:cNvPr id="2275" name="Group 2274">
            <a:extLst>
              <a:ext uri="{FF2B5EF4-FFF2-40B4-BE49-F238E27FC236}">
                <a16:creationId xmlns:a16="http://schemas.microsoft.com/office/drawing/2014/main" id="{E3827848-6545-40EC-A618-1A47EB2E287E}"/>
              </a:ext>
            </a:extLst>
          </p:cNvPr>
          <p:cNvGrpSpPr/>
          <p:nvPr/>
        </p:nvGrpSpPr>
        <p:grpSpPr>
          <a:xfrm>
            <a:off x="131763" y="1689100"/>
            <a:ext cx="3933886" cy="2917826"/>
            <a:chOff x="131763" y="1689100"/>
            <a:chExt cx="3933886" cy="2917826"/>
          </a:xfrm>
        </p:grpSpPr>
        <p:sp>
          <p:nvSpPr>
            <p:cNvPr id="9" name="AutoShape 3">
              <a:extLst>
                <a:ext uri="{FF2B5EF4-FFF2-40B4-BE49-F238E27FC236}">
                  <a16:creationId xmlns:a16="http://schemas.microsoft.com/office/drawing/2014/main" id="{EE6BF401-0947-4654-82B5-72DA50D49F1B}"/>
                </a:ext>
              </a:extLst>
            </p:cNvPr>
            <p:cNvSpPr>
              <a:spLocks noChangeAspect="1" noChangeArrowheads="1" noTextEdit="1"/>
            </p:cNvSpPr>
            <p:nvPr/>
          </p:nvSpPr>
          <p:spPr bwMode="auto">
            <a:xfrm>
              <a:off x="914401" y="1689100"/>
              <a:ext cx="3060701" cy="290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Line 5">
              <a:extLst>
                <a:ext uri="{FF2B5EF4-FFF2-40B4-BE49-F238E27FC236}">
                  <a16:creationId xmlns:a16="http://schemas.microsoft.com/office/drawing/2014/main" id="{103E1A5D-8F1E-436C-BC20-7AF15A1FCB76}"/>
                </a:ext>
              </a:extLst>
            </p:cNvPr>
            <p:cNvSpPr>
              <a:spLocks noChangeShapeType="1"/>
            </p:cNvSpPr>
            <p:nvPr/>
          </p:nvSpPr>
          <p:spPr bwMode="auto">
            <a:xfrm flipH="1">
              <a:off x="2544764" y="2716213"/>
              <a:ext cx="77788" cy="233363"/>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Line 6">
              <a:extLst>
                <a:ext uri="{FF2B5EF4-FFF2-40B4-BE49-F238E27FC236}">
                  <a16:creationId xmlns:a16="http://schemas.microsoft.com/office/drawing/2014/main" id="{10D75DE5-85F5-49AA-B593-96B78C7A55DF}"/>
                </a:ext>
              </a:extLst>
            </p:cNvPr>
            <p:cNvSpPr>
              <a:spLocks noChangeShapeType="1"/>
            </p:cNvSpPr>
            <p:nvPr/>
          </p:nvSpPr>
          <p:spPr bwMode="auto">
            <a:xfrm flipV="1">
              <a:off x="2039938" y="3043238"/>
              <a:ext cx="409575" cy="95250"/>
            </a:xfrm>
            <a:prstGeom prst="line">
              <a:avLst/>
            </a:prstGeom>
            <a:noFill/>
            <a:ln w="46038"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Line 7">
              <a:extLst>
                <a:ext uri="{FF2B5EF4-FFF2-40B4-BE49-F238E27FC236}">
                  <a16:creationId xmlns:a16="http://schemas.microsoft.com/office/drawing/2014/main" id="{0D002CEE-9DB2-40EA-A03C-9025A9542BDC}"/>
                </a:ext>
              </a:extLst>
            </p:cNvPr>
            <p:cNvSpPr>
              <a:spLocks noChangeShapeType="1"/>
            </p:cNvSpPr>
            <p:nvPr/>
          </p:nvSpPr>
          <p:spPr bwMode="auto">
            <a:xfrm>
              <a:off x="2611439" y="3109913"/>
              <a:ext cx="87313" cy="276225"/>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Line 8">
              <a:extLst>
                <a:ext uri="{FF2B5EF4-FFF2-40B4-BE49-F238E27FC236}">
                  <a16:creationId xmlns:a16="http://schemas.microsoft.com/office/drawing/2014/main" id="{D43A62EF-F0E3-4A9F-B31B-18FBCD5DCA72}"/>
                </a:ext>
              </a:extLst>
            </p:cNvPr>
            <p:cNvSpPr>
              <a:spLocks noChangeShapeType="1"/>
            </p:cNvSpPr>
            <p:nvPr/>
          </p:nvSpPr>
          <p:spPr bwMode="auto">
            <a:xfrm>
              <a:off x="2170114" y="2574925"/>
              <a:ext cx="307975" cy="401638"/>
            </a:xfrm>
            <a:prstGeom prst="line">
              <a:avLst/>
            </a:prstGeom>
            <a:noFill/>
            <a:ln w="46038"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Line 9">
              <a:extLst>
                <a:ext uri="{FF2B5EF4-FFF2-40B4-BE49-F238E27FC236}">
                  <a16:creationId xmlns:a16="http://schemas.microsoft.com/office/drawing/2014/main" id="{433FB932-7D21-4F49-BE40-5650F1BEC787}"/>
                </a:ext>
              </a:extLst>
            </p:cNvPr>
            <p:cNvSpPr>
              <a:spLocks noChangeShapeType="1"/>
            </p:cNvSpPr>
            <p:nvPr/>
          </p:nvSpPr>
          <p:spPr bwMode="auto">
            <a:xfrm flipV="1">
              <a:off x="2717801" y="2089150"/>
              <a:ext cx="231775" cy="463550"/>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Line 10">
              <a:extLst>
                <a:ext uri="{FF2B5EF4-FFF2-40B4-BE49-F238E27FC236}">
                  <a16:creationId xmlns:a16="http://schemas.microsoft.com/office/drawing/2014/main" id="{5571DDC5-A5A8-4514-A814-8122D90EC879}"/>
                </a:ext>
              </a:extLst>
            </p:cNvPr>
            <p:cNvSpPr>
              <a:spLocks noChangeShapeType="1"/>
            </p:cNvSpPr>
            <p:nvPr/>
          </p:nvSpPr>
          <p:spPr bwMode="auto">
            <a:xfrm>
              <a:off x="3084514" y="2089150"/>
              <a:ext cx="239713" cy="188913"/>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Line 11">
              <a:extLst>
                <a:ext uri="{FF2B5EF4-FFF2-40B4-BE49-F238E27FC236}">
                  <a16:creationId xmlns:a16="http://schemas.microsoft.com/office/drawing/2014/main" id="{D7DC9117-1B92-457C-9256-F542D59DB1B1}"/>
                </a:ext>
              </a:extLst>
            </p:cNvPr>
            <p:cNvSpPr>
              <a:spLocks noChangeShapeType="1"/>
            </p:cNvSpPr>
            <p:nvPr/>
          </p:nvSpPr>
          <p:spPr bwMode="auto">
            <a:xfrm>
              <a:off x="2762251" y="2609850"/>
              <a:ext cx="282575" cy="160338"/>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Line 12">
              <a:extLst>
                <a:ext uri="{FF2B5EF4-FFF2-40B4-BE49-F238E27FC236}">
                  <a16:creationId xmlns:a16="http://schemas.microsoft.com/office/drawing/2014/main" id="{8CB670D3-F74F-4E7B-990C-2F513511BD2A}"/>
                </a:ext>
              </a:extLst>
            </p:cNvPr>
            <p:cNvSpPr>
              <a:spLocks noChangeShapeType="1"/>
            </p:cNvSpPr>
            <p:nvPr/>
          </p:nvSpPr>
          <p:spPr bwMode="auto">
            <a:xfrm flipV="1">
              <a:off x="3178176" y="2439988"/>
              <a:ext cx="212725" cy="330200"/>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Line 13">
              <a:extLst>
                <a:ext uri="{FF2B5EF4-FFF2-40B4-BE49-F238E27FC236}">
                  <a16:creationId xmlns:a16="http://schemas.microsoft.com/office/drawing/2014/main" id="{797A75B5-1F9B-40C4-A7B1-C1A090DEF034}"/>
                </a:ext>
              </a:extLst>
            </p:cNvPr>
            <p:cNvSpPr>
              <a:spLocks noChangeShapeType="1"/>
            </p:cNvSpPr>
            <p:nvPr/>
          </p:nvSpPr>
          <p:spPr bwMode="auto">
            <a:xfrm>
              <a:off x="2832101" y="3519488"/>
              <a:ext cx="119063" cy="153988"/>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Line 14">
              <a:extLst>
                <a:ext uri="{FF2B5EF4-FFF2-40B4-BE49-F238E27FC236}">
                  <a16:creationId xmlns:a16="http://schemas.microsoft.com/office/drawing/2014/main" id="{C042E4FA-9357-4A67-A4D7-66346D393169}"/>
                </a:ext>
              </a:extLst>
            </p:cNvPr>
            <p:cNvSpPr>
              <a:spLocks noChangeShapeType="1"/>
            </p:cNvSpPr>
            <p:nvPr/>
          </p:nvSpPr>
          <p:spPr bwMode="auto">
            <a:xfrm flipV="1">
              <a:off x="3084514" y="3457576"/>
              <a:ext cx="312738" cy="215900"/>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Line 15">
              <a:extLst>
                <a:ext uri="{FF2B5EF4-FFF2-40B4-BE49-F238E27FC236}">
                  <a16:creationId xmlns:a16="http://schemas.microsoft.com/office/drawing/2014/main" id="{92043E46-227F-4D4B-A11D-F9CB58730724}"/>
                </a:ext>
              </a:extLst>
            </p:cNvPr>
            <p:cNvSpPr>
              <a:spLocks noChangeShapeType="1"/>
            </p:cNvSpPr>
            <p:nvPr/>
          </p:nvSpPr>
          <p:spPr bwMode="auto">
            <a:xfrm flipH="1">
              <a:off x="2832101" y="3806826"/>
              <a:ext cx="119063" cy="227013"/>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Line 16">
              <a:extLst>
                <a:ext uri="{FF2B5EF4-FFF2-40B4-BE49-F238E27FC236}">
                  <a16:creationId xmlns:a16="http://schemas.microsoft.com/office/drawing/2014/main" id="{C64445CA-CC5D-4F33-A895-410906304BB3}"/>
                </a:ext>
              </a:extLst>
            </p:cNvPr>
            <p:cNvSpPr>
              <a:spLocks noChangeShapeType="1"/>
            </p:cNvSpPr>
            <p:nvPr/>
          </p:nvSpPr>
          <p:spPr bwMode="auto">
            <a:xfrm>
              <a:off x="3559176" y="3524251"/>
              <a:ext cx="204788" cy="212725"/>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Line 17">
              <a:extLst>
                <a:ext uri="{FF2B5EF4-FFF2-40B4-BE49-F238E27FC236}">
                  <a16:creationId xmlns:a16="http://schemas.microsoft.com/office/drawing/2014/main" id="{AFCEAC1D-3058-4C37-B6C3-65917BD0E669}"/>
                </a:ext>
              </a:extLst>
            </p:cNvPr>
            <p:cNvSpPr>
              <a:spLocks noChangeShapeType="1"/>
            </p:cNvSpPr>
            <p:nvPr/>
          </p:nvSpPr>
          <p:spPr bwMode="auto">
            <a:xfrm>
              <a:off x="3084514" y="3806826"/>
              <a:ext cx="147638" cy="138113"/>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18">
              <a:extLst>
                <a:ext uri="{FF2B5EF4-FFF2-40B4-BE49-F238E27FC236}">
                  <a16:creationId xmlns:a16="http://schemas.microsoft.com/office/drawing/2014/main" id="{70FD6F14-66D0-4B9C-AB24-34EFF4354878}"/>
                </a:ext>
              </a:extLst>
            </p:cNvPr>
            <p:cNvSpPr>
              <a:spLocks noChangeShapeType="1"/>
            </p:cNvSpPr>
            <p:nvPr/>
          </p:nvSpPr>
          <p:spPr bwMode="auto">
            <a:xfrm flipH="1">
              <a:off x="3178176" y="4105276"/>
              <a:ext cx="122238" cy="255588"/>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Line 19">
              <a:extLst>
                <a:ext uri="{FF2B5EF4-FFF2-40B4-BE49-F238E27FC236}">
                  <a16:creationId xmlns:a16="http://schemas.microsoft.com/office/drawing/2014/main" id="{431603ED-AE68-452F-A009-E35992189966}"/>
                </a:ext>
              </a:extLst>
            </p:cNvPr>
            <p:cNvSpPr>
              <a:spLocks noChangeShapeType="1"/>
            </p:cNvSpPr>
            <p:nvPr/>
          </p:nvSpPr>
          <p:spPr bwMode="auto">
            <a:xfrm flipH="1" flipV="1">
              <a:off x="3178176" y="2905125"/>
              <a:ext cx="246063" cy="485775"/>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20">
              <a:extLst>
                <a:ext uri="{FF2B5EF4-FFF2-40B4-BE49-F238E27FC236}">
                  <a16:creationId xmlns:a16="http://schemas.microsoft.com/office/drawing/2014/main" id="{E308DFAE-16D1-44D9-8E2F-729FC18AA41E}"/>
                </a:ext>
              </a:extLst>
            </p:cNvPr>
            <p:cNvSpPr>
              <a:spLocks noChangeShapeType="1"/>
            </p:cNvSpPr>
            <p:nvPr/>
          </p:nvSpPr>
          <p:spPr bwMode="auto">
            <a:xfrm flipH="1">
              <a:off x="1377951" y="3138488"/>
              <a:ext cx="473075" cy="0"/>
            </a:xfrm>
            <a:prstGeom prst="line">
              <a:avLst/>
            </a:prstGeom>
            <a:noFill/>
            <a:ln w="46038"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21">
              <a:extLst>
                <a:ext uri="{FF2B5EF4-FFF2-40B4-BE49-F238E27FC236}">
                  <a16:creationId xmlns:a16="http://schemas.microsoft.com/office/drawing/2014/main" id="{5079C63D-5B73-4DE4-9363-1287B6650A86}"/>
                </a:ext>
              </a:extLst>
            </p:cNvPr>
            <p:cNvSpPr>
              <a:spLocks noChangeShapeType="1"/>
            </p:cNvSpPr>
            <p:nvPr/>
          </p:nvSpPr>
          <p:spPr bwMode="auto">
            <a:xfrm flipH="1">
              <a:off x="1757363" y="3225801"/>
              <a:ext cx="153988" cy="384175"/>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22">
              <a:extLst>
                <a:ext uri="{FF2B5EF4-FFF2-40B4-BE49-F238E27FC236}">
                  <a16:creationId xmlns:a16="http://schemas.microsoft.com/office/drawing/2014/main" id="{D2C815A5-FFA6-48F5-8337-7B1A97755E90}"/>
                </a:ext>
              </a:extLst>
            </p:cNvPr>
            <p:cNvSpPr>
              <a:spLocks noChangeShapeType="1"/>
            </p:cNvSpPr>
            <p:nvPr/>
          </p:nvSpPr>
          <p:spPr bwMode="auto">
            <a:xfrm>
              <a:off x="1301751" y="3230563"/>
              <a:ext cx="49213" cy="269875"/>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23">
              <a:extLst>
                <a:ext uri="{FF2B5EF4-FFF2-40B4-BE49-F238E27FC236}">
                  <a16:creationId xmlns:a16="http://schemas.microsoft.com/office/drawing/2014/main" id="{AD5F4B01-64C2-439A-B664-25AD24034B04}"/>
                </a:ext>
              </a:extLst>
            </p:cNvPr>
            <p:cNvSpPr>
              <a:spLocks noChangeShapeType="1"/>
            </p:cNvSpPr>
            <p:nvPr/>
          </p:nvSpPr>
          <p:spPr bwMode="auto">
            <a:xfrm>
              <a:off x="1757363" y="3798888"/>
              <a:ext cx="0" cy="206375"/>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24">
              <a:extLst>
                <a:ext uri="{FF2B5EF4-FFF2-40B4-BE49-F238E27FC236}">
                  <a16:creationId xmlns:a16="http://schemas.microsoft.com/office/drawing/2014/main" id="{A18D88DA-B34D-4430-81B3-F4992EFB1F2E}"/>
                </a:ext>
              </a:extLst>
            </p:cNvPr>
            <p:cNvSpPr>
              <a:spLocks noChangeShapeType="1"/>
            </p:cNvSpPr>
            <p:nvPr/>
          </p:nvSpPr>
          <p:spPr bwMode="auto">
            <a:xfrm flipV="1">
              <a:off x="1130301" y="3660776"/>
              <a:ext cx="153988" cy="184150"/>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25">
              <a:extLst>
                <a:ext uri="{FF2B5EF4-FFF2-40B4-BE49-F238E27FC236}">
                  <a16:creationId xmlns:a16="http://schemas.microsoft.com/office/drawing/2014/main" id="{82820677-1910-479E-A383-DB3F47A93864}"/>
                </a:ext>
              </a:extLst>
            </p:cNvPr>
            <p:cNvSpPr>
              <a:spLocks noChangeShapeType="1"/>
            </p:cNvSpPr>
            <p:nvPr/>
          </p:nvSpPr>
          <p:spPr bwMode="auto">
            <a:xfrm>
              <a:off x="1851026" y="3705226"/>
              <a:ext cx="363538" cy="0"/>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26">
              <a:extLst>
                <a:ext uri="{FF2B5EF4-FFF2-40B4-BE49-F238E27FC236}">
                  <a16:creationId xmlns:a16="http://schemas.microsoft.com/office/drawing/2014/main" id="{AF02EF48-D93A-4C53-A417-51DE28416E36}"/>
                </a:ext>
              </a:extLst>
            </p:cNvPr>
            <p:cNvSpPr>
              <a:spLocks noChangeShapeType="1"/>
            </p:cNvSpPr>
            <p:nvPr/>
          </p:nvSpPr>
          <p:spPr bwMode="auto">
            <a:xfrm>
              <a:off x="1674813" y="2436813"/>
              <a:ext cx="334963" cy="71438"/>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Line 27">
              <a:extLst>
                <a:ext uri="{FF2B5EF4-FFF2-40B4-BE49-F238E27FC236}">
                  <a16:creationId xmlns:a16="http://schemas.microsoft.com/office/drawing/2014/main" id="{9E7033F5-27C5-482E-AB70-3DC43EEB6B45}"/>
                </a:ext>
              </a:extLst>
            </p:cNvPr>
            <p:cNvSpPr>
              <a:spLocks noChangeShapeType="1"/>
            </p:cNvSpPr>
            <p:nvPr/>
          </p:nvSpPr>
          <p:spPr bwMode="auto">
            <a:xfrm>
              <a:off x="2103439" y="2081213"/>
              <a:ext cx="0" cy="333375"/>
            </a:xfrm>
            <a:prstGeom prst="line">
              <a:avLst/>
            </a:prstGeom>
            <a:noFill/>
            <a:ln w="46038"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Line 28">
              <a:extLst>
                <a:ext uri="{FF2B5EF4-FFF2-40B4-BE49-F238E27FC236}">
                  <a16:creationId xmlns:a16="http://schemas.microsoft.com/office/drawing/2014/main" id="{02222D03-4174-4E3D-8037-718E263E5413}"/>
                </a:ext>
              </a:extLst>
            </p:cNvPr>
            <p:cNvSpPr>
              <a:spLocks noChangeShapeType="1"/>
            </p:cNvSpPr>
            <p:nvPr/>
          </p:nvSpPr>
          <p:spPr bwMode="auto">
            <a:xfrm>
              <a:off x="1503363" y="2009775"/>
              <a:ext cx="60325" cy="334963"/>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Line 29">
              <a:extLst>
                <a:ext uri="{FF2B5EF4-FFF2-40B4-BE49-F238E27FC236}">
                  <a16:creationId xmlns:a16="http://schemas.microsoft.com/office/drawing/2014/main" id="{BB5D15B5-B0F4-4E3E-8178-E9C3530134F7}"/>
                </a:ext>
              </a:extLst>
            </p:cNvPr>
            <p:cNvSpPr>
              <a:spLocks noChangeShapeType="1"/>
            </p:cNvSpPr>
            <p:nvPr/>
          </p:nvSpPr>
          <p:spPr bwMode="auto">
            <a:xfrm flipV="1">
              <a:off x="1284288" y="2503488"/>
              <a:ext cx="228600" cy="539750"/>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78" name="Picture 30">
              <a:extLst>
                <a:ext uri="{FF2B5EF4-FFF2-40B4-BE49-F238E27FC236}">
                  <a16:creationId xmlns:a16="http://schemas.microsoft.com/office/drawing/2014/main" id="{9CC8ABB6-3B7B-446C-8906-45CD99397B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7388" y="2384425"/>
              <a:ext cx="304800"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9" name="Picture 31">
              <a:extLst>
                <a:ext uri="{FF2B5EF4-FFF2-40B4-BE49-F238E27FC236}">
                  <a16:creationId xmlns:a16="http://schemas.microsoft.com/office/drawing/2014/main" id="{3C568806-85E2-4A3F-8FFA-0BCAEA3D85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7388" y="2384425"/>
              <a:ext cx="304800"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Oval 32">
              <a:extLst>
                <a:ext uri="{FF2B5EF4-FFF2-40B4-BE49-F238E27FC236}">
                  <a16:creationId xmlns:a16="http://schemas.microsoft.com/office/drawing/2014/main" id="{4243D81C-75F4-43B2-9C3D-2515BA6DF0E0}"/>
                </a:ext>
              </a:extLst>
            </p:cNvPr>
            <p:cNvSpPr>
              <a:spLocks noChangeArrowheads="1"/>
            </p:cNvSpPr>
            <p:nvPr/>
          </p:nvSpPr>
          <p:spPr bwMode="auto">
            <a:xfrm>
              <a:off x="2009776" y="2414588"/>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Rectangle 33">
              <a:extLst>
                <a:ext uri="{FF2B5EF4-FFF2-40B4-BE49-F238E27FC236}">
                  <a16:creationId xmlns:a16="http://schemas.microsoft.com/office/drawing/2014/main" id="{A5E1726B-B1E3-4F33-B244-21B0CBFFB53B}"/>
                </a:ext>
              </a:extLst>
            </p:cNvPr>
            <p:cNvSpPr>
              <a:spLocks noChangeArrowheads="1"/>
            </p:cNvSpPr>
            <p:nvPr/>
          </p:nvSpPr>
          <p:spPr bwMode="auto">
            <a:xfrm>
              <a:off x="2071689" y="2424113"/>
              <a:ext cx="139700"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4</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82" name="Picture 34">
              <a:extLst>
                <a:ext uri="{FF2B5EF4-FFF2-40B4-BE49-F238E27FC236}">
                  <a16:creationId xmlns:a16="http://schemas.microsoft.com/office/drawing/2014/main" id="{E143848E-FB2E-4824-A290-8918FAFB87D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36688" y="2314575"/>
              <a:ext cx="303213"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3" name="Picture 35">
              <a:extLst>
                <a:ext uri="{FF2B5EF4-FFF2-40B4-BE49-F238E27FC236}">
                  <a16:creationId xmlns:a16="http://schemas.microsoft.com/office/drawing/2014/main" id="{1F56F991-E9E3-4673-8303-65DB631BA9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36688" y="2314575"/>
              <a:ext cx="303213"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Oval 36">
              <a:extLst>
                <a:ext uri="{FF2B5EF4-FFF2-40B4-BE49-F238E27FC236}">
                  <a16:creationId xmlns:a16="http://schemas.microsoft.com/office/drawing/2014/main" id="{2E2D3D52-8427-4D84-A263-0237B7C99487}"/>
                </a:ext>
              </a:extLst>
            </p:cNvPr>
            <p:cNvSpPr>
              <a:spLocks noChangeArrowheads="1"/>
            </p:cNvSpPr>
            <p:nvPr/>
          </p:nvSpPr>
          <p:spPr bwMode="auto">
            <a:xfrm>
              <a:off x="1484313" y="2343150"/>
              <a:ext cx="190500"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Rectangle 37">
              <a:extLst>
                <a:ext uri="{FF2B5EF4-FFF2-40B4-BE49-F238E27FC236}">
                  <a16:creationId xmlns:a16="http://schemas.microsoft.com/office/drawing/2014/main" id="{9282BA76-50B9-4061-AF74-0BB54AD47D10}"/>
                </a:ext>
              </a:extLst>
            </p:cNvPr>
            <p:cNvSpPr>
              <a:spLocks noChangeArrowheads="1"/>
            </p:cNvSpPr>
            <p:nvPr/>
          </p:nvSpPr>
          <p:spPr bwMode="auto">
            <a:xfrm>
              <a:off x="1512888" y="2352675"/>
              <a:ext cx="209550"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12</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86" name="Picture 38">
              <a:extLst>
                <a:ext uri="{FF2B5EF4-FFF2-40B4-BE49-F238E27FC236}">
                  <a16:creationId xmlns:a16="http://schemas.microsoft.com/office/drawing/2014/main" id="{8E39D232-72C6-4610-BB3E-30DA68BC72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71588" y="1862138"/>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7" name="Picture 39">
              <a:extLst>
                <a:ext uri="{FF2B5EF4-FFF2-40B4-BE49-F238E27FC236}">
                  <a16:creationId xmlns:a16="http://schemas.microsoft.com/office/drawing/2014/main" id="{71F7FA1B-4E03-432C-9D4C-1B8D571459A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71588" y="1862138"/>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Freeform 40">
              <a:extLst>
                <a:ext uri="{FF2B5EF4-FFF2-40B4-BE49-F238E27FC236}">
                  <a16:creationId xmlns:a16="http://schemas.microsoft.com/office/drawing/2014/main" id="{65E39AA0-9327-4442-A4AC-78D1F05A5D01}"/>
                </a:ext>
              </a:extLst>
            </p:cNvPr>
            <p:cNvSpPr>
              <a:spLocks/>
            </p:cNvSpPr>
            <p:nvPr/>
          </p:nvSpPr>
          <p:spPr bwMode="auto">
            <a:xfrm>
              <a:off x="1306513" y="1881188"/>
              <a:ext cx="209550" cy="209550"/>
            </a:xfrm>
            <a:custGeom>
              <a:avLst/>
              <a:gdLst>
                <a:gd name="T0" fmla="*/ 9 w 132"/>
                <a:gd name="T1" fmla="*/ 51 h 132"/>
                <a:gd name="T2" fmla="*/ 82 w 132"/>
                <a:gd name="T3" fmla="*/ 9 h 132"/>
                <a:gd name="T4" fmla="*/ 124 w 132"/>
                <a:gd name="T5" fmla="*/ 81 h 132"/>
                <a:gd name="T6" fmla="*/ 51 w 132"/>
                <a:gd name="T7" fmla="*/ 123 h 132"/>
                <a:gd name="T8" fmla="*/ 9 w 132"/>
                <a:gd name="T9" fmla="*/ 51 h 132"/>
              </a:gdLst>
              <a:ahLst/>
              <a:cxnLst>
                <a:cxn ang="0">
                  <a:pos x="T0" y="T1"/>
                </a:cxn>
                <a:cxn ang="0">
                  <a:pos x="T2" y="T3"/>
                </a:cxn>
                <a:cxn ang="0">
                  <a:pos x="T4" y="T5"/>
                </a:cxn>
                <a:cxn ang="0">
                  <a:pos x="T6" y="T7"/>
                </a:cxn>
                <a:cxn ang="0">
                  <a:pos x="T8" y="T9"/>
                </a:cxn>
              </a:cxnLst>
              <a:rect l="0" t="0" r="r" b="b"/>
              <a:pathLst>
                <a:path w="132" h="132">
                  <a:moveTo>
                    <a:pt x="9" y="51"/>
                  </a:moveTo>
                  <a:cubicBezTo>
                    <a:pt x="17" y="19"/>
                    <a:pt x="50" y="0"/>
                    <a:pt x="82" y="9"/>
                  </a:cubicBezTo>
                  <a:cubicBezTo>
                    <a:pt x="114" y="17"/>
                    <a:pt x="132" y="50"/>
                    <a:pt x="124" y="81"/>
                  </a:cubicBezTo>
                  <a:cubicBezTo>
                    <a:pt x="115" y="113"/>
                    <a:pt x="82" y="132"/>
                    <a:pt x="51" y="123"/>
                  </a:cubicBezTo>
                  <a:cubicBezTo>
                    <a:pt x="19" y="115"/>
                    <a:pt x="0" y="82"/>
                    <a:pt x="9" y="51"/>
                  </a:cubicBezTo>
                </a:path>
              </a:pathLst>
            </a:cu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90" name="Picture 42">
              <a:extLst>
                <a:ext uri="{FF2B5EF4-FFF2-40B4-BE49-F238E27FC236}">
                  <a16:creationId xmlns:a16="http://schemas.microsoft.com/office/drawing/2014/main" id="{40F46CC1-8304-4A8C-884B-17BABA999EF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801813" y="3017838"/>
              <a:ext cx="303213"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91" name="Picture 43">
              <a:extLst>
                <a:ext uri="{FF2B5EF4-FFF2-40B4-BE49-F238E27FC236}">
                  <a16:creationId xmlns:a16="http://schemas.microsoft.com/office/drawing/2014/main" id="{EFFC37EB-F9BE-41E8-9FB5-E2142B3FCB3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801813" y="3017838"/>
              <a:ext cx="303213"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Oval 44">
              <a:extLst>
                <a:ext uri="{FF2B5EF4-FFF2-40B4-BE49-F238E27FC236}">
                  <a16:creationId xmlns:a16="http://schemas.microsoft.com/office/drawing/2014/main" id="{170AA581-4D97-4E8B-92CD-1871F5E046F7}"/>
                </a:ext>
              </a:extLst>
            </p:cNvPr>
            <p:cNvSpPr>
              <a:spLocks noChangeArrowheads="1"/>
            </p:cNvSpPr>
            <p:nvPr/>
          </p:nvSpPr>
          <p:spPr bwMode="auto">
            <a:xfrm>
              <a:off x="1851026" y="3043238"/>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Rectangle 45">
              <a:extLst>
                <a:ext uri="{FF2B5EF4-FFF2-40B4-BE49-F238E27FC236}">
                  <a16:creationId xmlns:a16="http://schemas.microsoft.com/office/drawing/2014/main" id="{3BDDFBE4-FA20-404F-8B2B-938FF23607F5}"/>
                </a:ext>
              </a:extLst>
            </p:cNvPr>
            <p:cNvSpPr>
              <a:spLocks noChangeArrowheads="1"/>
            </p:cNvSpPr>
            <p:nvPr/>
          </p:nvSpPr>
          <p:spPr bwMode="auto">
            <a:xfrm>
              <a:off x="1914526" y="3054350"/>
              <a:ext cx="139700"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094" name="Picture 46">
              <a:extLst>
                <a:ext uri="{FF2B5EF4-FFF2-40B4-BE49-F238E27FC236}">
                  <a16:creationId xmlns:a16="http://schemas.microsoft.com/office/drawing/2014/main" id="{54E5DC96-D08A-4220-B08D-72C687FC432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19251" y="3582988"/>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95" name="Picture 47">
              <a:extLst>
                <a:ext uri="{FF2B5EF4-FFF2-40B4-BE49-F238E27FC236}">
                  <a16:creationId xmlns:a16="http://schemas.microsoft.com/office/drawing/2014/main" id="{3B0175BC-7292-45EC-977B-E7ED836CC84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619251" y="3582988"/>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 name="Oval 48">
              <a:extLst>
                <a:ext uri="{FF2B5EF4-FFF2-40B4-BE49-F238E27FC236}">
                  <a16:creationId xmlns:a16="http://schemas.microsoft.com/office/drawing/2014/main" id="{2771E1A2-14EE-424C-8144-E6B9B5F4FDB4}"/>
                </a:ext>
              </a:extLst>
            </p:cNvPr>
            <p:cNvSpPr>
              <a:spLocks noChangeArrowheads="1"/>
            </p:cNvSpPr>
            <p:nvPr/>
          </p:nvSpPr>
          <p:spPr bwMode="auto">
            <a:xfrm>
              <a:off x="1662113" y="3609976"/>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Rectangle 49">
              <a:extLst>
                <a:ext uri="{FF2B5EF4-FFF2-40B4-BE49-F238E27FC236}">
                  <a16:creationId xmlns:a16="http://schemas.microsoft.com/office/drawing/2014/main" id="{3D474A2F-D04F-42D4-BDDA-B53FE83F46D7}"/>
                </a:ext>
              </a:extLst>
            </p:cNvPr>
            <p:cNvSpPr>
              <a:spLocks noChangeArrowheads="1"/>
            </p:cNvSpPr>
            <p:nvPr/>
          </p:nvSpPr>
          <p:spPr bwMode="auto">
            <a:xfrm>
              <a:off x="1725613" y="3621088"/>
              <a:ext cx="139700"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098" name="Picture 50">
              <a:extLst>
                <a:ext uri="{FF2B5EF4-FFF2-40B4-BE49-F238E27FC236}">
                  <a16:creationId xmlns:a16="http://schemas.microsoft.com/office/drawing/2014/main" id="{B1B51AB3-1738-4E7E-A89A-5AC209776114}"/>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23926" y="3790951"/>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99" name="Picture 51">
              <a:extLst>
                <a:ext uri="{FF2B5EF4-FFF2-40B4-BE49-F238E27FC236}">
                  <a16:creationId xmlns:a16="http://schemas.microsoft.com/office/drawing/2014/main" id="{429D445D-BFFC-42E3-B9C8-6C361DE11DEC}"/>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23926" y="3790951"/>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 name="Oval 52">
              <a:extLst>
                <a:ext uri="{FF2B5EF4-FFF2-40B4-BE49-F238E27FC236}">
                  <a16:creationId xmlns:a16="http://schemas.microsoft.com/office/drawing/2014/main" id="{910A1FEF-E62B-4C7A-BDC1-456DC85B7B4B}"/>
                </a:ext>
              </a:extLst>
            </p:cNvPr>
            <p:cNvSpPr>
              <a:spLocks noChangeArrowheads="1"/>
            </p:cNvSpPr>
            <p:nvPr/>
          </p:nvSpPr>
          <p:spPr bwMode="auto">
            <a:xfrm>
              <a:off x="968376" y="3816351"/>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Rectangle 53">
              <a:extLst>
                <a:ext uri="{FF2B5EF4-FFF2-40B4-BE49-F238E27FC236}">
                  <a16:creationId xmlns:a16="http://schemas.microsoft.com/office/drawing/2014/main" id="{E15E0916-ED5E-4335-A7D9-35DD99425F4E}"/>
                </a:ext>
              </a:extLst>
            </p:cNvPr>
            <p:cNvSpPr>
              <a:spLocks noChangeArrowheads="1"/>
            </p:cNvSpPr>
            <p:nvPr/>
          </p:nvSpPr>
          <p:spPr bwMode="auto">
            <a:xfrm>
              <a:off x="996951" y="3827463"/>
              <a:ext cx="209550"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20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02" name="Picture 54">
              <a:extLst>
                <a:ext uri="{FF2B5EF4-FFF2-40B4-BE49-F238E27FC236}">
                  <a16:creationId xmlns:a16="http://schemas.microsoft.com/office/drawing/2014/main" id="{81ECC9BC-B6C2-4DA6-851C-173B792C207D}"/>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967039" y="4303713"/>
              <a:ext cx="303213"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03" name="Picture 55">
              <a:extLst>
                <a:ext uri="{FF2B5EF4-FFF2-40B4-BE49-F238E27FC236}">
                  <a16:creationId xmlns:a16="http://schemas.microsoft.com/office/drawing/2014/main" id="{6FADC081-2FC3-43A8-B4C3-2C272F08F493}"/>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967039" y="4303713"/>
              <a:ext cx="303213"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 name="Oval 56">
              <a:extLst>
                <a:ext uri="{FF2B5EF4-FFF2-40B4-BE49-F238E27FC236}">
                  <a16:creationId xmlns:a16="http://schemas.microsoft.com/office/drawing/2014/main" id="{888538AC-77F9-4C78-93EB-2464199D0E69}"/>
                </a:ext>
              </a:extLst>
            </p:cNvPr>
            <p:cNvSpPr>
              <a:spLocks noChangeArrowheads="1"/>
            </p:cNvSpPr>
            <p:nvPr/>
          </p:nvSpPr>
          <p:spPr bwMode="auto">
            <a:xfrm>
              <a:off x="3017839" y="4333876"/>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Rectangle 57">
              <a:extLst>
                <a:ext uri="{FF2B5EF4-FFF2-40B4-BE49-F238E27FC236}">
                  <a16:creationId xmlns:a16="http://schemas.microsoft.com/office/drawing/2014/main" id="{C044FFD5-8F2C-4E78-90DF-9AFAB04CC3DA}"/>
                </a:ext>
              </a:extLst>
            </p:cNvPr>
            <p:cNvSpPr>
              <a:spLocks noChangeArrowheads="1"/>
            </p:cNvSpPr>
            <p:nvPr/>
          </p:nvSpPr>
          <p:spPr bwMode="auto">
            <a:xfrm>
              <a:off x="3044826" y="4341813"/>
              <a:ext cx="209550"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21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06" name="Picture 58">
              <a:extLst>
                <a:ext uri="{FF2B5EF4-FFF2-40B4-BE49-F238E27FC236}">
                  <a16:creationId xmlns:a16="http://schemas.microsoft.com/office/drawing/2014/main" id="{707DA3BC-9FD5-47FC-AF6E-4035F8CF8AD1}"/>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627314" y="3981451"/>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07" name="Picture 59">
              <a:extLst>
                <a:ext uri="{FF2B5EF4-FFF2-40B4-BE49-F238E27FC236}">
                  <a16:creationId xmlns:a16="http://schemas.microsoft.com/office/drawing/2014/main" id="{7D22B935-13E7-473C-A108-FBC63CFA0986}"/>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627314" y="3981451"/>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Oval 60">
              <a:extLst>
                <a:ext uri="{FF2B5EF4-FFF2-40B4-BE49-F238E27FC236}">
                  <a16:creationId xmlns:a16="http://schemas.microsoft.com/office/drawing/2014/main" id="{DB5D4D97-D3F2-43FF-B676-546D71B7D921}"/>
                </a:ext>
              </a:extLst>
            </p:cNvPr>
            <p:cNvSpPr>
              <a:spLocks noChangeArrowheads="1"/>
            </p:cNvSpPr>
            <p:nvPr/>
          </p:nvSpPr>
          <p:spPr bwMode="auto">
            <a:xfrm>
              <a:off x="2670176" y="4005263"/>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Rectangle 61">
              <a:extLst>
                <a:ext uri="{FF2B5EF4-FFF2-40B4-BE49-F238E27FC236}">
                  <a16:creationId xmlns:a16="http://schemas.microsoft.com/office/drawing/2014/main" id="{68250D27-21AE-4DC3-B922-905DBEB722D0}"/>
                </a:ext>
              </a:extLst>
            </p:cNvPr>
            <p:cNvSpPr>
              <a:spLocks noChangeArrowheads="1"/>
            </p:cNvSpPr>
            <p:nvPr/>
          </p:nvSpPr>
          <p:spPr bwMode="auto">
            <a:xfrm>
              <a:off x="2698751" y="4013201"/>
              <a:ext cx="207963"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15</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110" name="Picture 62">
              <a:extLst>
                <a:ext uri="{FF2B5EF4-FFF2-40B4-BE49-F238E27FC236}">
                  <a16:creationId xmlns:a16="http://schemas.microsoft.com/office/drawing/2014/main" id="{7A713E0B-4316-4454-B9A1-E895429BC0B2}"/>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157539" y="3886201"/>
              <a:ext cx="295275"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11" name="Picture 63">
              <a:extLst>
                <a:ext uri="{FF2B5EF4-FFF2-40B4-BE49-F238E27FC236}">
                  <a16:creationId xmlns:a16="http://schemas.microsoft.com/office/drawing/2014/main" id="{5031ACBF-A89C-4146-A6EA-4C311C81F5A9}"/>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157539" y="3886201"/>
              <a:ext cx="295275"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Oval 64">
              <a:extLst>
                <a:ext uri="{FF2B5EF4-FFF2-40B4-BE49-F238E27FC236}">
                  <a16:creationId xmlns:a16="http://schemas.microsoft.com/office/drawing/2014/main" id="{665FE4DD-FC77-46DC-852D-2AC05DC2D74F}"/>
                </a:ext>
              </a:extLst>
            </p:cNvPr>
            <p:cNvSpPr>
              <a:spLocks noChangeArrowheads="1"/>
            </p:cNvSpPr>
            <p:nvPr/>
          </p:nvSpPr>
          <p:spPr bwMode="auto">
            <a:xfrm>
              <a:off x="3205164" y="3916363"/>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Rectangle 65">
              <a:extLst>
                <a:ext uri="{FF2B5EF4-FFF2-40B4-BE49-F238E27FC236}">
                  <a16:creationId xmlns:a16="http://schemas.microsoft.com/office/drawing/2014/main" id="{FE720736-AEF7-47F9-A234-388C9BD40668}"/>
                </a:ext>
              </a:extLst>
            </p:cNvPr>
            <p:cNvSpPr>
              <a:spLocks noChangeArrowheads="1"/>
            </p:cNvSpPr>
            <p:nvPr/>
          </p:nvSpPr>
          <p:spPr bwMode="auto">
            <a:xfrm>
              <a:off x="3233739" y="3927476"/>
              <a:ext cx="207963"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14" name="Picture 66">
              <a:extLst>
                <a:ext uri="{FF2B5EF4-FFF2-40B4-BE49-F238E27FC236}">
                  <a16:creationId xmlns:a16="http://schemas.microsoft.com/office/drawing/2014/main" id="{9E714930-3EB0-4961-8201-DBDA4929A612}"/>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3687764" y="3678238"/>
              <a:ext cx="304800"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15" name="Picture 67">
              <a:extLst>
                <a:ext uri="{FF2B5EF4-FFF2-40B4-BE49-F238E27FC236}">
                  <a16:creationId xmlns:a16="http://schemas.microsoft.com/office/drawing/2014/main" id="{CCF08C24-7A6A-4EF9-A91C-4DB6E61827FE}"/>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687764" y="3678238"/>
              <a:ext cx="304800"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 name="Oval 68">
              <a:extLst>
                <a:ext uri="{FF2B5EF4-FFF2-40B4-BE49-F238E27FC236}">
                  <a16:creationId xmlns:a16="http://schemas.microsoft.com/office/drawing/2014/main" id="{0982D380-D0CA-4FED-B074-85ECEE66379B}"/>
                </a:ext>
              </a:extLst>
            </p:cNvPr>
            <p:cNvSpPr>
              <a:spLocks noChangeArrowheads="1"/>
            </p:cNvSpPr>
            <p:nvPr/>
          </p:nvSpPr>
          <p:spPr bwMode="auto">
            <a:xfrm>
              <a:off x="3736976" y="3708401"/>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Rectangle 69">
              <a:extLst>
                <a:ext uri="{FF2B5EF4-FFF2-40B4-BE49-F238E27FC236}">
                  <a16:creationId xmlns:a16="http://schemas.microsoft.com/office/drawing/2014/main" id="{9E10F94E-8F8A-4006-9D59-028AF47788BC}"/>
                </a:ext>
              </a:extLst>
            </p:cNvPr>
            <p:cNvSpPr>
              <a:spLocks noChangeArrowheads="1"/>
            </p:cNvSpPr>
            <p:nvPr/>
          </p:nvSpPr>
          <p:spPr bwMode="auto">
            <a:xfrm>
              <a:off x="3765551" y="3719513"/>
              <a:ext cx="207963"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22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18" name="Picture 70">
              <a:extLst>
                <a:ext uri="{FF2B5EF4-FFF2-40B4-BE49-F238E27FC236}">
                  <a16:creationId xmlns:a16="http://schemas.microsoft.com/office/drawing/2014/main" id="{0A639A75-81B7-4A60-A28D-4F813601141B}"/>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879726" y="1897063"/>
              <a:ext cx="2952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19" name="Picture 71">
              <a:extLst>
                <a:ext uri="{FF2B5EF4-FFF2-40B4-BE49-F238E27FC236}">
                  <a16:creationId xmlns:a16="http://schemas.microsoft.com/office/drawing/2014/main" id="{A4EA989A-CBA3-48DE-86B5-59FE5974EBC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2879726" y="1897063"/>
              <a:ext cx="2952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 name="Oval 72">
              <a:extLst>
                <a:ext uri="{FF2B5EF4-FFF2-40B4-BE49-F238E27FC236}">
                  <a16:creationId xmlns:a16="http://schemas.microsoft.com/office/drawing/2014/main" id="{85FBA9FA-B0A5-4D51-B502-1AEAA739C563}"/>
                </a:ext>
              </a:extLst>
            </p:cNvPr>
            <p:cNvSpPr>
              <a:spLocks noChangeArrowheads="1"/>
            </p:cNvSpPr>
            <p:nvPr/>
          </p:nvSpPr>
          <p:spPr bwMode="auto">
            <a:xfrm>
              <a:off x="2922589" y="1928813"/>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Rectangle 73">
              <a:extLst>
                <a:ext uri="{FF2B5EF4-FFF2-40B4-BE49-F238E27FC236}">
                  <a16:creationId xmlns:a16="http://schemas.microsoft.com/office/drawing/2014/main" id="{D2802A6A-D8C2-41B5-ABEE-225ADCFC1828}"/>
                </a:ext>
              </a:extLst>
            </p:cNvPr>
            <p:cNvSpPr>
              <a:spLocks noChangeArrowheads="1"/>
            </p:cNvSpPr>
            <p:nvPr/>
          </p:nvSpPr>
          <p:spPr bwMode="auto">
            <a:xfrm>
              <a:off x="2951164" y="1944688"/>
              <a:ext cx="207963"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22" name="Picture 74">
              <a:extLst>
                <a:ext uri="{FF2B5EF4-FFF2-40B4-BE49-F238E27FC236}">
                  <a16:creationId xmlns:a16="http://schemas.microsoft.com/office/drawing/2014/main" id="{2EA6A3E8-EB3A-434C-9F85-96DF3A5EE0CC}"/>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2532064" y="2514600"/>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23" name="Picture 75">
              <a:extLst>
                <a:ext uri="{FF2B5EF4-FFF2-40B4-BE49-F238E27FC236}">
                  <a16:creationId xmlns:a16="http://schemas.microsoft.com/office/drawing/2014/main" id="{6E3CD480-ABCB-4781-9DE0-3E0DAF495D70}"/>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2532064" y="2514600"/>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 name="Freeform 76">
              <a:extLst>
                <a:ext uri="{FF2B5EF4-FFF2-40B4-BE49-F238E27FC236}">
                  <a16:creationId xmlns:a16="http://schemas.microsoft.com/office/drawing/2014/main" id="{1201B305-3B92-40DD-A827-9AC1EDFAA9A9}"/>
                </a:ext>
              </a:extLst>
            </p:cNvPr>
            <p:cNvSpPr>
              <a:spLocks/>
            </p:cNvSpPr>
            <p:nvPr/>
          </p:nvSpPr>
          <p:spPr bwMode="auto">
            <a:xfrm>
              <a:off x="2565401" y="2530475"/>
              <a:ext cx="209550" cy="209550"/>
            </a:xfrm>
            <a:custGeom>
              <a:avLst/>
              <a:gdLst>
                <a:gd name="T0" fmla="*/ 9 w 132"/>
                <a:gd name="T1" fmla="*/ 81 h 132"/>
                <a:gd name="T2" fmla="*/ 51 w 132"/>
                <a:gd name="T3" fmla="*/ 8 h 132"/>
                <a:gd name="T4" fmla="*/ 124 w 132"/>
                <a:gd name="T5" fmla="*/ 50 h 132"/>
                <a:gd name="T6" fmla="*/ 82 w 132"/>
                <a:gd name="T7" fmla="*/ 123 h 132"/>
                <a:gd name="T8" fmla="*/ 9 w 132"/>
                <a:gd name="T9" fmla="*/ 81 h 132"/>
              </a:gdLst>
              <a:ahLst/>
              <a:cxnLst>
                <a:cxn ang="0">
                  <a:pos x="T0" y="T1"/>
                </a:cxn>
                <a:cxn ang="0">
                  <a:pos x="T2" y="T3"/>
                </a:cxn>
                <a:cxn ang="0">
                  <a:pos x="T4" y="T5"/>
                </a:cxn>
                <a:cxn ang="0">
                  <a:pos x="T6" y="T7"/>
                </a:cxn>
                <a:cxn ang="0">
                  <a:pos x="T8" y="T9"/>
                </a:cxn>
              </a:cxnLst>
              <a:rect l="0" t="0" r="r" b="b"/>
              <a:pathLst>
                <a:path w="132" h="132">
                  <a:moveTo>
                    <a:pt x="9" y="81"/>
                  </a:moveTo>
                  <a:cubicBezTo>
                    <a:pt x="0" y="50"/>
                    <a:pt x="19" y="17"/>
                    <a:pt x="51" y="8"/>
                  </a:cubicBezTo>
                  <a:cubicBezTo>
                    <a:pt x="83" y="0"/>
                    <a:pt x="115" y="19"/>
                    <a:pt x="124" y="50"/>
                  </a:cubicBezTo>
                  <a:cubicBezTo>
                    <a:pt x="132" y="82"/>
                    <a:pt x="113" y="115"/>
                    <a:pt x="82" y="123"/>
                  </a:cubicBezTo>
                  <a:cubicBezTo>
                    <a:pt x="50" y="132"/>
                    <a:pt x="17" y="113"/>
                    <a:pt x="9" y="81"/>
                  </a:cubicBezTo>
                </a:path>
              </a:pathLst>
            </a:cu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126" name="Picture 78">
              <a:extLst>
                <a:ext uri="{FF2B5EF4-FFF2-40B4-BE49-F238E27FC236}">
                  <a16:creationId xmlns:a16="http://schemas.microsoft.com/office/drawing/2014/main" id="{95615D51-432F-4246-88D6-9AC8BCBF7786}"/>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2401889" y="2922588"/>
              <a:ext cx="303213"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27" name="Picture 79">
              <a:extLst>
                <a:ext uri="{FF2B5EF4-FFF2-40B4-BE49-F238E27FC236}">
                  <a16:creationId xmlns:a16="http://schemas.microsoft.com/office/drawing/2014/main" id="{E7D572F4-6D29-4369-B7F7-000853705242}"/>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2401889" y="2922588"/>
              <a:ext cx="303213"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 name="Oval 80">
              <a:extLst>
                <a:ext uri="{FF2B5EF4-FFF2-40B4-BE49-F238E27FC236}">
                  <a16:creationId xmlns:a16="http://schemas.microsoft.com/office/drawing/2014/main" id="{5FE75A60-5AB7-4600-9F1C-95F84D9DEFBB}"/>
                </a:ext>
              </a:extLst>
            </p:cNvPr>
            <p:cNvSpPr>
              <a:spLocks noChangeArrowheads="1"/>
            </p:cNvSpPr>
            <p:nvPr/>
          </p:nvSpPr>
          <p:spPr bwMode="auto">
            <a:xfrm>
              <a:off x="2449514" y="2949575"/>
              <a:ext cx="188913" cy="188913"/>
            </a:xfrm>
            <a:prstGeom prst="ellipse">
              <a:avLst/>
            </a:prstGeom>
            <a:solidFill>
              <a:schemeClr val="tx1"/>
            </a:solidFill>
            <a:ln w="6350" cap="sq">
              <a:solidFill>
                <a:srgbClr val="7F7F7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60" name="Rectangle 81">
              <a:extLst>
                <a:ext uri="{FF2B5EF4-FFF2-40B4-BE49-F238E27FC236}">
                  <a16:creationId xmlns:a16="http://schemas.microsoft.com/office/drawing/2014/main" id="{2360848F-AA4A-4A63-995F-39FF383A5DA9}"/>
                </a:ext>
              </a:extLst>
            </p:cNvPr>
            <p:cNvSpPr>
              <a:spLocks noChangeArrowheads="1"/>
            </p:cNvSpPr>
            <p:nvPr/>
          </p:nvSpPr>
          <p:spPr bwMode="auto">
            <a:xfrm>
              <a:off x="2513014" y="2959100"/>
              <a:ext cx="71438"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rPr>
                <a:t>0</a:t>
              </a:r>
              <a:endParaRPr kumimoji="0" lang="en-US" altLang="en-US" sz="1800" b="0" i="0" u="none" strike="noStrike" cap="none" normalizeH="0" baseline="0" dirty="0">
                <a:ln>
                  <a:noFill/>
                </a:ln>
                <a:solidFill>
                  <a:schemeClr val="bg1"/>
                </a:solidFill>
                <a:effectLst/>
              </a:endParaRPr>
            </a:p>
          </p:txBody>
        </p:sp>
        <p:pic>
          <p:nvPicPr>
            <p:cNvPr id="2130" name="Picture 82">
              <a:extLst>
                <a:ext uri="{FF2B5EF4-FFF2-40B4-BE49-F238E27FC236}">
                  <a16:creationId xmlns:a16="http://schemas.microsoft.com/office/drawing/2014/main" id="{33283E3F-E775-4C54-9916-4EFD9336E9ED}"/>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2627314" y="3330576"/>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31" name="Picture 83">
              <a:extLst>
                <a:ext uri="{FF2B5EF4-FFF2-40B4-BE49-F238E27FC236}">
                  <a16:creationId xmlns:a16="http://schemas.microsoft.com/office/drawing/2014/main" id="{BA6FD666-36B5-4B25-8DE1-B1C87799C606}"/>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2627314" y="3330576"/>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Oval 84">
              <a:extLst>
                <a:ext uri="{FF2B5EF4-FFF2-40B4-BE49-F238E27FC236}">
                  <a16:creationId xmlns:a16="http://schemas.microsoft.com/office/drawing/2014/main" id="{4F10693A-AF5A-4708-99DE-D43174DB8C9A}"/>
                </a:ext>
              </a:extLst>
            </p:cNvPr>
            <p:cNvSpPr>
              <a:spLocks noChangeArrowheads="1"/>
            </p:cNvSpPr>
            <p:nvPr/>
          </p:nvSpPr>
          <p:spPr bwMode="auto">
            <a:xfrm>
              <a:off x="2670176" y="3359151"/>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Rectangle 85">
              <a:extLst>
                <a:ext uri="{FF2B5EF4-FFF2-40B4-BE49-F238E27FC236}">
                  <a16:creationId xmlns:a16="http://schemas.microsoft.com/office/drawing/2014/main" id="{EB4EFCAE-9969-46D9-9268-1A7DB8919240}"/>
                </a:ext>
              </a:extLst>
            </p:cNvPr>
            <p:cNvSpPr>
              <a:spLocks noChangeArrowheads="1"/>
            </p:cNvSpPr>
            <p:nvPr/>
          </p:nvSpPr>
          <p:spPr bwMode="auto">
            <a:xfrm>
              <a:off x="2733676" y="3368676"/>
              <a:ext cx="139700"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34" name="Picture 86">
              <a:extLst>
                <a:ext uri="{FF2B5EF4-FFF2-40B4-BE49-F238E27FC236}">
                  <a16:creationId xmlns:a16="http://schemas.microsoft.com/office/drawing/2014/main" id="{1EA72038-32CA-42C0-ABEB-F171DEA9D7B4}"/>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2967039" y="2714625"/>
              <a:ext cx="303213"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35" name="Picture 87">
              <a:extLst>
                <a:ext uri="{FF2B5EF4-FFF2-40B4-BE49-F238E27FC236}">
                  <a16:creationId xmlns:a16="http://schemas.microsoft.com/office/drawing/2014/main" id="{CAC76083-F1DD-4E50-9BEB-6CF16BC58C2E}"/>
                </a:ext>
              </a:extLst>
            </p:cNvPr>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2967039" y="2714625"/>
              <a:ext cx="303213"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 name="Oval 88">
              <a:extLst>
                <a:ext uri="{FF2B5EF4-FFF2-40B4-BE49-F238E27FC236}">
                  <a16:creationId xmlns:a16="http://schemas.microsoft.com/office/drawing/2014/main" id="{E0A14AA9-5E99-49A4-A1E5-DB1F9C4B2831}"/>
                </a:ext>
              </a:extLst>
            </p:cNvPr>
            <p:cNvSpPr>
              <a:spLocks noChangeArrowheads="1"/>
            </p:cNvSpPr>
            <p:nvPr/>
          </p:nvSpPr>
          <p:spPr bwMode="auto">
            <a:xfrm>
              <a:off x="3017839" y="2743200"/>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48" name="Rectangle 89">
              <a:extLst>
                <a:ext uri="{FF2B5EF4-FFF2-40B4-BE49-F238E27FC236}">
                  <a16:creationId xmlns:a16="http://schemas.microsoft.com/office/drawing/2014/main" id="{DAC78A69-5806-4AC8-8C71-D41603A023C7}"/>
                </a:ext>
              </a:extLst>
            </p:cNvPr>
            <p:cNvSpPr>
              <a:spLocks noChangeArrowheads="1"/>
            </p:cNvSpPr>
            <p:nvPr/>
          </p:nvSpPr>
          <p:spPr bwMode="auto">
            <a:xfrm>
              <a:off x="3081339" y="2752725"/>
              <a:ext cx="138113"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9</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49" name="Line 90">
              <a:extLst>
                <a:ext uri="{FF2B5EF4-FFF2-40B4-BE49-F238E27FC236}">
                  <a16:creationId xmlns:a16="http://schemas.microsoft.com/office/drawing/2014/main" id="{3F689EBD-0993-492F-B352-79D1948A108F}"/>
                </a:ext>
              </a:extLst>
            </p:cNvPr>
            <p:cNvSpPr>
              <a:spLocks noChangeShapeType="1"/>
            </p:cNvSpPr>
            <p:nvPr/>
          </p:nvSpPr>
          <p:spPr bwMode="auto">
            <a:xfrm flipV="1">
              <a:off x="1646238" y="1985963"/>
              <a:ext cx="363538" cy="384175"/>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139" name="Picture 91">
              <a:extLst>
                <a:ext uri="{FF2B5EF4-FFF2-40B4-BE49-F238E27FC236}">
                  <a16:creationId xmlns:a16="http://schemas.microsoft.com/office/drawing/2014/main" id="{78E9A1F7-EF8B-4002-9875-3CF2DD58D02C}"/>
                </a:ext>
              </a:extLst>
            </p:cNvPr>
            <p:cNvPicPr>
              <a:picLocks noChangeAspect="1" noChangeArrowheads="1"/>
            </p:cNvPicPr>
            <p:nvPr/>
          </p:nvPicPr>
          <p:blipFill>
            <a:blip r:embed="rId33">
              <a:extLst>
                <a:ext uri="{28A0092B-C50C-407E-A947-70E740481C1C}">
                  <a14:useLocalDpi xmlns:a14="http://schemas.microsoft.com/office/drawing/2010/main" val="0"/>
                </a:ext>
              </a:extLst>
            </a:blip>
            <a:srcRect/>
            <a:stretch>
              <a:fillRect/>
            </a:stretch>
          </p:blipFill>
          <p:spPr bwMode="auto">
            <a:xfrm>
              <a:off x="2166939" y="3582988"/>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40" name="Picture 92">
              <a:extLst>
                <a:ext uri="{FF2B5EF4-FFF2-40B4-BE49-F238E27FC236}">
                  <a16:creationId xmlns:a16="http://schemas.microsoft.com/office/drawing/2014/main" id="{047AEEC7-4B45-4818-A9E4-616A0E5393A9}"/>
                </a:ext>
              </a:extLst>
            </p:cNvPr>
            <p:cNvPicPr>
              <a:picLocks noChangeAspect="1"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2166939" y="3582988"/>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0" name="Oval 93">
              <a:extLst>
                <a:ext uri="{FF2B5EF4-FFF2-40B4-BE49-F238E27FC236}">
                  <a16:creationId xmlns:a16="http://schemas.microsoft.com/office/drawing/2014/main" id="{21A80DAD-B277-40EB-9D22-1E887CB716E9}"/>
                </a:ext>
              </a:extLst>
            </p:cNvPr>
            <p:cNvSpPr>
              <a:spLocks noChangeArrowheads="1"/>
            </p:cNvSpPr>
            <p:nvPr/>
          </p:nvSpPr>
          <p:spPr bwMode="auto">
            <a:xfrm>
              <a:off x="2214564" y="3609976"/>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1" name="Rectangle 94">
              <a:extLst>
                <a:ext uri="{FF2B5EF4-FFF2-40B4-BE49-F238E27FC236}">
                  <a16:creationId xmlns:a16="http://schemas.microsoft.com/office/drawing/2014/main" id="{D3C50E47-8F6A-4045-8518-9F20C148A27D}"/>
                </a:ext>
              </a:extLst>
            </p:cNvPr>
            <p:cNvSpPr>
              <a:spLocks noChangeArrowheads="1"/>
            </p:cNvSpPr>
            <p:nvPr/>
          </p:nvSpPr>
          <p:spPr bwMode="auto">
            <a:xfrm>
              <a:off x="2278064" y="3621088"/>
              <a:ext cx="138113"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7</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52" name="Line 95">
              <a:extLst>
                <a:ext uri="{FF2B5EF4-FFF2-40B4-BE49-F238E27FC236}">
                  <a16:creationId xmlns:a16="http://schemas.microsoft.com/office/drawing/2014/main" id="{159A693F-45B0-4393-B240-0307269983C1}"/>
                </a:ext>
              </a:extLst>
            </p:cNvPr>
            <p:cNvSpPr>
              <a:spLocks noChangeShapeType="1"/>
            </p:cNvSpPr>
            <p:nvPr/>
          </p:nvSpPr>
          <p:spPr bwMode="auto">
            <a:xfrm flipV="1">
              <a:off x="2403476" y="3519488"/>
              <a:ext cx="295275" cy="185738"/>
            </a:xfrm>
            <a:prstGeom prst="line">
              <a:avLst/>
            </a:prstGeom>
            <a:noFill/>
            <a:ln w="4603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144" name="Picture 96">
              <a:extLst>
                <a:ext uri="{FF2B5EF4-FFF2-40B4-BE49-F238E27FC236}">
                  <a16:creationId xmlns:a16="http://schemas.microsoft.com/office/drawing/2014/main" id="{7E1BC40E-FCC7-4B87-AFB0-47C0C7419668}"/>
                </a:ext>
              </a:extLst>
            </p:cNvPr>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3349626" y="3338513"/>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45" name="Picture 97">
              <a:extLst>
                <a:ext uri="{FF2B5EF4-FFF2-40B4-BE49-F238E27FC236}">
                  <a16:creationId xmlns:a16="http://schemas.microsoft.com/office/drawing/2014/main" id="{A65E55E8-6E59-4A17-90A4-27032086BC6F}"/>
                </a:ext>
              </a:extLst>
            </p:cNvPr>
            <p:cNvPicPr>
              <a:picLocks noChangeAspect="1" noChangeArrowheads="1"/>
            </p:cNvPicPr>
            <p:nvPr/>
          </p:nvPicPr>
          <p:blipFill>
            <a:blip r:embed="rId36">
              <a:extLst>
                <a:ext uri="{28A0092B-C50C-407E-A947-70E740481C1C}">
                  <a14:useLocalDpi xmlns:a14="http://schemas.microsoft.com/office/drawing/2010/main" val="0"/>
                </a:ext>
              </a:extLst>
            </a:blip>
            <a:srcRect/>
            <a:stretch>
              <a:fillRect/>
            </a:stretch>
          </p:blipFill>
          <p:spPr bwMode="auto">
            <a:xfrm>
              <a:off x="3349626" y="3338513"/>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3" name="Oval 98">
              <a:extLst>
                <a:ext uri="{FF2B5EF4-FFF2-40B4-BE49-F238E27FC236}">
                  <a16:creationId xmlns:a16="http://schemas.microsoft.com/office/drawing/2014/main" id="{6D2434FD-9A9A-40E8-AE10-928B0C0D8E1F}"/>
                </a:ext>
              </a:extLst>
            </p:cNvPr>
            <p:cNvSpPr>
              <a:spLocks noChangeArrowheads="1"/>
            </p:cNvSpPr>
            <p:nvPr/>
          </p:nvSpPr>
          <p:spPr bwMode="auto">
            <a:xfrm>
              <a:off x="3397251" y="3362326"/>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4" name="Rectangle 99">
              <a:extLst>
                <a:ext uri="{FF2B5EF4-FFF2-40B4-BE49-F238E27FC236}">
                  <a16:creationId xmlns:a16="http://schemas.microsoft.com/office/drawing/2014/main" id="{774D30C7-5B28-4053-9A68-150FDD4A8EF1}"/>
                </a:ext>
              </a:extLst>
            </p:cNvPr>
            <p:cNvSpPr>
              <a:spLocks noChangeArrowheads="1"/>
            </p:cNvSpPr>
            <p:nvPr/>
          </p:nvSpPr>
          <p:spPr bwMode="auto">
            <a:xfrm>
              <a:off x="3424239" y="3373438"/>
              <a:ext cx="209550"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17</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48" name="Picture 100">
              <a:extLst>
                <a:ext uri="{FF2B5EF4-FFF2-40B4-BE49-F238E27FC236}">
                  <a16:creationId xmlns:a16="http://schemas.microsoft.com/office/drawing/2014/main" id="{BF2419CC-955C-4B82-907F-37A09D089BD8}"/>
                </a:ext>
              </a:extLst>
            </p:cNvPr>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1619251" y="3981451"/>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49" name="Picture 101">
              <a:extLst>
                <a:ext uri="{FF2B5EF4-FFF2-40B4-BE49-F238E27FC236}">
                  <a16:creationId xmlns:a16="http://schemas.microsoft.com/office/drawing/2014/main" id="{659EA820-A00A-4D24-B949-6EEED8C09A06}"/>
                </a:ext>
              </a:extLst>
            </p:cNvPr>
            <p:cNvPicPr>
              <a:picLocks noChangeAspect="1" noChangeArrowheads="1"/>
            </p:cNvPicPr>
            <p:nvPr/>
          </p:nvPicPr>
          <p:blipFill>
            <a:blip r:embed="rId38">
              <a:extLst>
                <a:ext uri="{28A0092B-C50C-407E-A947-70E740481C1C}">
                  <a14:useLocalDpi xmlns:a14="http://schemas.microsoft.com/office/drawing/2010/main" val="0"/>
                </a:ext>
              </a:extLst>
            </a:blip>
            <a:srcRect/>
            <a:stretch>
              <a:fillRect/>
            </a:stretch>
          </p:blipFill>
          <p:spPr bwMode="auto">
            <a:xfrm>
              <a:off x="1619251" y="3981451"/>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5" name="Oval 102">
              <a:extLst>
                <a:ext uri="{FF2B5EF4-FFF2-40B4-BE49-F238E27FC236}">
                  <a16:creationId xmlns:a16="http://schemas.microsoft.com/office/drawing/2014/main" id="{37431C98-3C60-4834-BBC1-062855F316B0}"/>
                </a:ext>
              </a:extLst>
            </p:cNvPr>
            <p:cNvSpPr>
              <a:spLocks noChangeArrowheads="1"/>
            </p:cNvSpPr>
            <p:nvPr/>
          </p:nvSpPr>
          <p:spPr bwMode="auto">
            <a:xfrm>
              <a:off x="1662113" y="4005263"/>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6" name="Rectangle 103">
              <a:extLst>
                <a:ext uri="{FF2B5EF4-FFF2-40B4-BE49-F238E27FC236}">
                  <a16:creationId xmlns:a16="http://schemas.microsoft.com/office/drawing/2014/main" id="{26368E5C-D92C-4C6F-886B-D3E0881473CA}"/>
                </a:ext>
              </a:extLst>
            </p:cNvPr>
            <p:cNvSpPr>
              <a:spLocks noChangeArrowheads="1"/>
            </p:cNvSpPr>
            <p:nvPr/>
          </p:nvSpPr>
          <p:spPr bwMode="auto">
            <a:xfrm>
              <a:off x="1690688" y="4013201"/>
              <a:ext cx="207963"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52" name="Picture 104">
              <a:extLst>
                <a:ext uri="{FF2B5EF4-FFF2-40B4-BE49-F238E27FC236}">
                  <a16:creationId xmlns:a16="http://schemas.microsoft.com/office/drawing/2014/main" id="{20F4FCE1-5E33-4E9E-9D0B-165CADE75101}"/>
                </a:ext>
              </a:extLst>
            </p:cNvPr>
            <p:cNvPicPr>
              <a:picLocks noChangeAspect="1" noChangeArrowheads="1"/>
            </p:cNvPicPr>
            <p:nvPr/>
          </p:nvPicPr>
          <p:blipFill>
            <a:blip r:embed="rId39">
              <a:extLst>
                <a:ext uri="{28A0092B-C50C-407E-A947-70E740481C1C}">
                  <a14:useLocalDpi xmlns:a14="http://schemas.microsoft.com/office/drawing/2010/main" val="0"/>
                </a:ext>
              </a:extLst>
            </a:blip>
            <a:srcRect/>
            <a:stretch>
              <a:fillRect/>
            </a:stretch>
          </p:blipFill>
          <p:spPr bwMode="auto">
            <a:xfrm>
              <a:off x="2879726" y="3616326"/>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3" name="Picture 105">
              <a:extLst>
                <a:ext uri="{FF2B5EF4-FFF2-40B4-BE49-F238E27FC236}">
                  <a16:creationId xmlns:a16="http://schemas.microsoft.com/office/drawing/2014/main" id="{61B0CEE6-E534-47DF-81F4-73D379629898}"/>
                </a:ext>
              </a:extLst>
            </p:cNvPr>
            <p:cNvPicPr>
              <a:picLocks noChangeAspect="1" noChangeArrowheads="1"/>
            </p:cNvPicPr>
            <p:nvPr/>
          </p:nvPicPr>
          <p:blipFill>
            <a:blip r:embed="rId40">
              <a:extLst>
                <a:ext uri="{28A0092B-C50C-407E-A947-70E740481C1C}">
                  <a14:useLocalDpi xmlns:a14="http://schemas.microsoft.com/office/drawing/2010/main" val="0"/>
                </a:ext>
              </a:extLst>
            </a:blip>
            <a:srcRect/>
            <a:stretch>
              <a:fillRect/>
            </a:stretch>
          </p:blipFill>
          <p:spPr bwMode="auto">
            <a:xfrm>
              <a:off x="2879726" y="3616326"/>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7" name="Oval 106">
              <a:extLst>
                <a:ext uri="{FF2B5EF4-FFF2-40B4-BE49-F238E27FC236}">
                  <a16:creationId xmlns:a16="http://schemas.microsoft.com/office/drawing/2014/main" id="{90C9AA87-3456-4CB5-B7D7-5C4738799589}"/>
                </a:ext>
              </a:extLst>
            </p:cNvPr>
            <p:cNvSpPr>
              <a:spLocks noChangeArrowheads="1"/>
            </p:cNvSpPr>
            <p:nvPr/>
          </p:nvSpPr>
          <p:spPr bwMode="auto">
            <a:xfrm>
              <a:off x="2924176" y="3644901"/>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8" name="Rectangle 107">
              <a:extLst>
                <a:ext uri="{FF2B5EF4-FFF2-40B4-BE49-F238E27FC236}">
                  <a16:creationId xmlns:a16="http://schemas.microsoft.com/office/drawing/2014/main" id="{9E80B08B-6F2B-41F5-A21C-7B51DCE9BD24}"/>
                </a:ext>
              </a:extLst>
            </p:cNvPr>
            <p:cNvSpPr>
              <a:spLocks noChangeArrowheads="1"/>
            </p:cNvSpPr>
            <p:nvPr/>
          </p:nvSpPr>
          <p:spPr bwMode="auto">
            <a:xfrm>
              <a:off x="2987676" y="3656013"/>
              <a:ext cx="138113"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56" name="Picture 108">
              <a:extLst>
                <a:ext uri="{FF2B5EF4-FFF2-40B4-BE49-F238E27FC236}">
                  <a16:creationId xmlns:a16="http://schemas.microsoft.com/office/drawing/2014/main" id="{67B66986-656B-4867-8F30-F7539E34965E}"/>
                </a:ext>
              </a:extLst>
            </p:cNvPr>
            <p:cNvPicPr>
              <a:picLocks noChangeAspect="1" noChangeArrowheads="1"/>
            </p:cNvPicPr>
            <p:nvPr/>
          </p:nvPicPr>
          <p:blipFill>
            <a:blip r:embed="rId41">
              <a:extLst>
                <a:ext uri="{28A0092B-C50C-407E-A947-70E740481C1C}">
                  <a14:useLocalDpi xmlns:a14="http://schemas.microsoft.com/office/drawing/2010/main" val="0"/>
                </a:ext>
              </a:extLst>
            </a:blip>
            <a:srcRect/>
            <a:stretch>
              <a:fillRect/>
            </a:stretch>
          </p:blipFill>
          <p:spPr bwMode="auto">
            <a:xfrm>
              <a:off x="1957388" y="1862138"/>
              <a:ext cx="304800"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7" name="Picture 109">
              <a:extLst>
                <a:ext uri="{FF2B5EF4-FFF2-40B4-BE49-F238E27FC236}">
                  <a16:creationId xmlns:a16="http://schemas.microsoft.com/office/drawing/2014/main" id="{92563F4A-8DEA-40EA-AE50-EC3463F947E0}"/>
                </a:ext>
              </a:extLst>
            </p:cNvPr>
            <p:cNvPicPr>
              <a:picLocks noChangeAspect="1" noChangeArrowheads="1"/>
            </p:cNvPicPr>
            <p:nvPr/>
          </p:nvPicPr>
          <p:blipFill>
            <a:blip r:embed="rId42">
              <a:extLst>
                <a:ext uri="{28A0092B-C50C-407E-A947-70E740481C1C}">
                  <a14:useLocalDpi xmlns:a14="http://schemas.microsoft.com/office/drawing/2010/main" val="0"/>
                </a:ext>
              </a:extLst>
            </a:blip>
            <a:srcRect/>
            <a:stretch>
              <a:fillRect/>
            </a:stretch>
          </p:blipFill>
          <p:spPr bwMode="auto">
            <a:xfrm>
              <a:off x="1957388" y="1862138"/>
              <a:ext cx="304800"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9" name="Oval 110">
              <a:extLst>
                <a:ext uri="{FF2B5EF4-FFF2-40B4-BE49-F238E27FC236}">
                  <a16:creationId xmlns:a16="http://schemas.microsoft.com/office/drawing/2014/main" id="{B1521EC6-A5A5-41A9-BC56-D1F8933FA14A}"/>
                </a:ext>
              </a:extLst>
            </p:cNvPr>
            <p:cNvSpPr>
              <a:spLocks noChangeArrowheads="1"/>
            </p:cNvSpPr>
            <p:nvPr/>
          </p:nvSpPr>
          <p:spPr bwMode="auto">
            <a:xfrm>
              <a:off x="2009776" y="1892300"/>
              <a:ext cx="188913" cy="188913"/>
            </a:xfrm>
            <a:prstGeom prst="ellipse">
              <a:avLst/>
            </a:prstGeom>
            <a:solidFill>
              <a:srgbClr val="7F7F7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0" name="Oval 111">
              <a:extLst>
                <a:ext uri="{FF2B5EF4-FFF2-40B4-BE49-F238E27FC236}">
                  <a16:creationId xmlns:a16="http://schemas.microsoft.com/office/drawing/2014/main" id="{5184F63F-C826-4080-B24A-408A779930C7}"/>
                </a:ext>
              </a:extLst>
            </p:cNvPr>
            <p:cNvSpPr>
              <a:spLocks noChangeArrowheads="1"/>
            </p:cNvSpPr>
            <p:nvPr/>
          </p:nvSpPr>
          <p:spPr bwMode="auto">
            <a:xfrm>
              <a:off x="2009776" y="1892300"/>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61" name="Rectangle 112">
              <a:extLst>
                <a:ext uri="{FF2B5EF4-FFF2-40B4-BE49-F238E27FC236}">
                  <a16:creationId xmlns:a16="http://schemas.microsoft.com/office/drawing/2014/main" id="{90F05BFE-6F49-42A9-8AB6-B7A7A5748F3E}"/>
                </a:ext>
              </a:extLst>
            </p:cNvPr>
            <p:cNvSpPr>
              <a:spLocks noChangeArrowheads="1"/>
            </p:cNvSpPr>
            <p:nvPr/>
          </p:nvSpPr>
          <p:spPr bwMode="auto">
            <a:xfrm>
              <a:off x="2036763" y="1901825"/>
              <a:ext cx="209550"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FFFFFF"/>
                  </a:solidFill>
                  <a:effectLst/>
                  <a:latin typeface="Calibri" panose="020F0502020204030204" pitchFamily="34" charset="0"/>
                </a:rPr>
                <a:t>11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61" name="Picture 113">
              <a:extLst>
                <a:ext uri="{FF2B5EF4-FFF2-40B4-BE49-F238E27FC236}">
                  <a16:creationId xmlns:a16="http://schemas.microsoft.com/office/drawing/2014/main" id="{AB8BCBB2-796D-43A7-8202-1938D204B0A2}"/>
                </a:ext>
              </a:extLst>
            </p:cNvPr>
            <p:cNvPicPr>
              <a:picLocks noChangeAspect="1" noChangeArrowheads="1"/>
            </p:cNvPicPr>
            <p:nvPr/>
          </p:nvPicPr>
          <p:blipFill>
            <a:blip r:embed="rId43">
              <a:extLst>
                <a:ext uri="{28A0092B-C50C-407E-A947-70E740481C1C}">
                  <a14:useLocalDpi xmlns:a14="http://schemas.microsoft.com/office/drawing/2010/main" val="0"/>
                </a:ext>
              </a:extLst>
            </a:blip>
            <a:srcRect/>
            <a:stretch>
              <a:fillRect/>
            </a:stretch>
          </p:blipFill>
          <p:spPr bwMode="auto">
            <a:xfrm>
              <a:off x="3252789" y="2219325"/>
              <a:ext cx="296863"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62" name="Picture 114">
              <a:extLst>
                <a:ext uri="{FF2B5EF4-FFF2-40B4-BE49-F238E27FC236}">
                  <a16:creationId xmlns:a16="http://schemas.microsoft.com/office/drawing/2014/main" id="{0DFE89AC-2711-46A9-AA46-B7D4F653C838}"/>
                </a:ext>
              </a:extLst>
            </p:cNvPr>
            <p:cNvPicPr>
              <a:picLocks noChangeAspect="1" noChangeArrowheads="1"/>
            </p:cNvPicPr>
            <p:nvPr/>
          </p:nvPicPr>
          <p:blipFill>
            <a:blip r:embed="rId44">
              <a:extLst>
                <a:ext uri="{28A0092B-C50C-407E-A947-70E740481C1C}">
                  <a14:useLocalDpi xmlns:a14="http://schemas.microsoft.com/office/drawing/2010/main" val="0"/>
                </a:ext>
              </a:extLst>
            </a:blip>
            <a:srcRect/>
            <a:stretch>
              <a:fillRect/>
            </a:stretch>
          </p:blipFill>
          <p:spPr bwMode="auto">
            <a:xfrm>
              <a:off x="3252789" y="2219325"/>
              <a:ext cx="296863"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2" name="Oval 115">
              <a:extLst>
                <a:ext uri="{FF2B5EF4-FFF2-40B4-BE49-F238E27FC236}">
                  <a16:creationId xmlns:a16="http://schemas.microsoft.com/office/drawing/2014/main" id="{A96C79C2-355D-406E-A1DD-70790CEE47C1}"/>
                </a:ext>
              </a:extLst>
            </p:cNvPr>
            <p:cNvSpPr>
              <a:spLocks noChangeArrowheads="1"/>
            </p:cNvSpPr>
            <p:nvPr/>
          </p:nvSpPr>
          <p:spPr bwMode="auto">
            <a:xfrm>
              <a:off x="3297239" y="2251075"/>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63" name="Rectangle 116">
              <a:extLst>
                <a:ext uri="{FF2B5EF4-FFF2-40B4-BE49-F238E27FC236}">
                  <a16:creationId xmlns:a16="http://schemas.microsoft.com/office/drawing/2014/main" id="{53AF81E0-B171-4819-8FB9-A2A0467CC3C0}"/>
                </a:ext>
              </a:extLst>
            </p:cNvPr>
            <p:cNvSpPr>
              <a:spLocks noChangeArrowheads="1"/>
            </p:cNvSpPr>
            <p:nvPr/>
          </p:nvSpPr>
          <p:spPr bwMode="auto">
            <a:xfrm>
              <a:off x="3324226" y="2260600"/>
              <a:ext cx="209550"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64" name="Freeform 117">
              <a:extLst>
                <a:ext uri="{FF2B5EF4-FFF2-40B4-BE49-F238E27FC236}">
                  <a16:creationId xmlns:a16="http://schemas.microsoft.com/office/drawing/2014/main" id="{821A76CA-F3CD-47FC-B19D-FB11C196DF42}"/>
                </a:ext>
              </a:extLst>
            </p:cNvPr>
            <p:cNvSpPr>
              <a:spLocks/>
            </p:cNvSpPr>
            <p:nvPr/>
          </p:nvSpPr>
          <p:spPr bwMode="auto">
            <a:xfrm>
              <a:off x="1074738" y="1935163"/>
              <a:ext cx="825500" cy="1190625"/>
            </a:xfrm>
            <a:custGeom>
              <a:avLst/>
              <a:gdLst>
                <a:gd name="T0" fmla="*/ 43 w 520"/>
                <a:gd name="T1" fmla="*/ 750 h 750"/>
                <a:gd name="T2" fmla="*/ 99 w 520"/>
                <a:gd name="T3" fmla="*/ 386 h 750"/>
                <a:gd name="T4" fmla="*/ 230 w 520"/>
                <a:gd name="T5" fmla="*/ 172 h 750"/>
                <a:gd name="T6" fmla="*/ 520 w 520"/>
                <a:gd name="T7" fmla="*/ 0 h 750"/>
              </a:gdLst>
              <a:ahLst/>
              <a:cxnLst>
                <a:cxn ang="0">
                  <a:pos x="T0" y="T1"/>
                </a:cxn>
                <a:cxn ang="0">
                  <a:pos x="T2" y="T3"/>
                </a:cxn>
                <a:cxn ang="0">
                  <a:pos x="T4" y="T5"/>
                </a:cxn>
                <a:cxn ang="0">
                  <a:pos x="T6" y="T7"/>
                </a:cxn>
              </a:cxnLst>
              <a:rect l="0" t="0" r="r" b="b"/>
              <a:pathLst>
                <a:path w="520" h="750">
                  <a:moveTo>
                    <a:pt x="43" y="750"/>
                  </a:moveTo>
                  <a:cubicBezTo>
                    <a:pt x="0" y="599"/>
                    <a:pt x="48" y="486"/>
                    <a:pt x="99" y="386"/>
                  </a:cubicBezTo>
                  <a:cubicBezTo>
                    <a:pt x="139" y="307"/>
                    <a:pt x="180" y="234"/>
                    <a:pt x="230" y="172"/>
                  </a:cubicBezTo>
                  <a:cubicBezTo>
                    <a:pt x="299" y="86"/>
                    <a:pt x="385" y="18"/>
                    <a:pt x="520" y="0"/>
                  </a:cubicBezTo>
                </a:path>
              </a:pathLst>
            </a:custGeom>
            <a:noFill/>
            <a:ln w="17463" cap="rnd">
              <a:solidFill>
                <a:srgbClr val="C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65" name="Freeform 118">
              <a:extLst>
                <a:ext uri="{FF2B5EF4-FFF2-40B4-BE49-F238E27FC236}">
                  <a16:creationId xmlns:a16="http://schemas.microsoft.com/office/drawing/2014/main" id="{AA33720E-4A80-42A9-B252-F3A1B6763954}"/>
                </a:ext>
              </a:extLst>
            </p:cNvPr>
            <p:cNvSpPr>
              <a:spLocks/>
            </p:cNvSpPr>
            <p:nvPr/>
          </p:nvSpPr>
          <p:spPr bwMode="auto">
            <a:xfrm>
              <a:off x="1884363" y="1889125"/>
              <a:ext cx="96838" cy="93663"/>
            </a:xfrm>
            <a:custGeom>
              <a:avLst/>
              <a:gdLst>
                <a:gd name="T0" fmla="*/ 0 w 61"/>
                <a:gd name="T1" fmla="*/ 0 h 59"/>
                <a:gd name="T2" fmla="*/ 61 w 61"/>
                <a:gd name="T3" fmla="*/ 24 h 59"/>
                <a:gd name="T4" fmla="*/ 5 w 61"/>
                <a:gd name="T5" fmla="*/ 59 h 59"/>
                <a:gd name="T6" fmla="*/ 0 w 61"/>
                <a:gd name="T7" fmla="*/ 0 h 59"/>
              </a:gdLst>
              <a:ahLst/>
              <a:cxnLst>
                <a:cxn ang="0">
                  <a:pos x="T0" y="T1"/>
                </a:cxn>
                <a:cxn ang="0">
                  <a:pos x="T2" y="T3"/>
                </a:cxn>
                <a:cxn ang="0">
                  <a:pos x="T4" y="T5"/>
                </a:cxn>
                <a:cxn ang="0">
                  <a:pos x="T6" y="T7"/>
                </a:cxn>
              </a:cxnLst>
              <a:rect l="0" t="0" r="r" b="b"/>
              <a:pathLst>
                <a:path w="61" h="59">
                  <a:moveTo>
                    <a:pt x="0" y="0"/>
                  </a:moveTo>
                  <a:lnTo>
                    <a:pt x="61" y="24"/>
                  </a:lnTo>
                  <a:lnTo>
                    <a:pt x="5" y="59"/>
                  </a:lnTo>
                  <a:lnTo>
                    <a:pt x="0" y="0"/>
                  </a:ln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6" name="Freeform 119">
              <a:extLst>
                <a:ext uri="{FF2B5EF4-FFF2-40B4-BE49-F238E27FC236}">
                  <a16:creationId xmlns:a16="http://schemas.microsoft.com/office/drawing/2014/main" id="{2154F6BD-E15E-4832-B7FA-A8FEDA7F9F5A}"/>
                </a:ext>
              </a:extLst>
            </p:cNvPr>
            <p:cNvSpPr>
              <a:spLocks noEditPoints="1"/>
            </p:cNvSpPr>
            <p:nvPr/>
          </p:nvSpPr>
          <p:spPr bwMode="auto">
            <a:xfrm>
              <a:off x="1527176" y="2022475"/>
              <a:ext cx="1195388" cy="1265238"/>
            </a:xfrm>
            <a:custGeom>
              <a:avLst/>
              <a:gdLst>
                <a:gd name="T0" fmla="*/ 1409 w 2200"/>
                <a:gd name="T1" fmla="*/ 66 h 2330"/>
                <a:gd name="T2" fmla="*/ 1401 w 2200"/>
                <a:gd name="T3" fmla="*/ 242 h 2330"/>
                <a:gd name="T4" fmla="*/ 1369 w 2200"/>
                <a:gd name="T5" fmla="*/ 238 h 2330"/>
                <a:gd name="T6" fmla="*/ 1377 w 2200"/>
                <a:gd name="T7" fmla="*/ 65 h 2330"/>
                <a:gd name="T8" fmla="*/ 1389 w 2200"/>
                <a:gd name="T9" fmla="*/ 14 h 2330"/>
                <a:gd name="T10" fmla="*/ 1382 w 2200"/>
                <a:gd name="T11" fmla="*/ 401 h 2330"/>
                <a:gd name="T12" fmla="*/ 1379 w 2200"/>
                <a:gd name="T13" fmla="*/ 621 h 2330"/>
                <a:gd name="T14" fmla="*/ 1340 w 2200"/>
                <a:gd name="T15" fmla="*/ 545 h 2330"/>
                <a:gd name="T16" fmla="*/ 1368 w 2200"/>
                <a:gd name="T17" fmla="*/ 383 h 2330"/>
                <a:gd name="T18" fmla="*/ 1440 w 2200"/>
                <a:gd name="T19" fmla="*/ 818 h 2330"/>
                <a:gd name="T20" fmla="*/ 1523 w 2200"/>
                <a:gd name="T21" fmla="*/ 984 h 2330"/>
                <a:gd name="T22" fmla="*/ 1411 w 2200"/>
                <a:gd name="T23" fmla="*/ 831 h 2330"/>
                <a:gd name="T24" fmla="*/ 1420 w 2200"/>
                <a:gd name="T25" fmla="*/ 770 h 2330"/>
                <a:gd name="T26" fmla="*/ 1769 w 2200"/>
                <a:gd name="T27" fmla="*/ 1258 h 2330"/>
                <a:gd name="T28" fmla="*/ 1692 w 2200"/>
                <a:gd name="T29" fmla="*/ 1216 h 2330"/>
                <a:gd name="T30" fmla="*/ 1625 w 2200"/>
                <a:gd name="T31" fmla="*/ 1087 h 2330"/>
                <a:gd name="T32" fmla="*/ 1977 w 2200"/>
                <a:gd name="T33" fmla="*/ 1518 h 2330"/>
                <a:gd name="T34" fmla="*/ 1982 w 2200"/>
                <a:gd name="T35" fmla="*/ 1579 h 2330"/>
                <a:gd name="T36" fmla="*/ 1846 w 2200"/>
                <a:gd name="T37" fmla="*/ 1402 h 2330"/>
                <a:gd name="T38" fmla="*/ 2100 w 2200"/>
                <a:gd name="T39" fmla="*/ 1692 h 2330"/>
                <a:gd name="T40" fmla="*/ 2190 w 2200"/>
                <a:gd name="T41" fmla="*/ 1866 h 2330"/>
                <a:gd name="T42" fmla="*/ 2186 w 2200"/>
                <a:gd name="T43" fmla="*/ 1917 h 2330"/>
                <a:gd name="T44" fmla="*/ 2161 w 2200"/>
                <a:gd name="T45" fmla="*/ 1879 h 2330"/>
                <a:gd name="T46" fmla="*/ 2073 w 2200"/>
                <a:gd name="T47" fmla="*/ 1709 h 2330"/>
                <a:gd name="T48" fmla="*/ 2129 w 2200"/>
                <a:gd name="T49" fmla="*/ 2053 h 2330"/>
                <a:gd name="T50" fmla="*/ 1989 w 2200"/>
                <a:gd name="T51" fmla="*/ 2118 h 2330"/>
                <a:gd name="T52" fmla="*/ 1910 w 2200"/>
                <a:gd name="T53" fmla="*/ 2107 h 2330"/>
                <a:gd name="T54" fmla="*/ 2054 w 2200"/>
                <a:gd name="T55" fmla="*/ 2060 h 2330"/>
                <a:gd name="T56" fmla="*/ 2129 w 2200"/>
                <a:gd name="T57" fmla="*/ 2053 h 2330"/>
                <a:gd name="T58" fmla="*/ 1542 w 2200"/>
                <a:gd name="T59" fmla="*/ 2218 h 2330"/>
                <a:gd name="T60" fmla="*/ 1593 w 2200"/>
                <a:gd name="T61" fmla="*/ 2174 h 2330"/>
                <a:gd name="T62" fmla="*/ 1761 w 2200"/>
                <a:gd name="T63" fmla="*/ 2173 h 2330"/>
                <a:gd name="T64" fmla="*/ 1167 w 2200"/>
                <a:gd name="T65" fmla="*/ 2302 h 2330"/>
                <a:gd name="T66" fmla="*/ 1282 w 2200"/>
                <a:gd name="T67" fmla="*/ 2246 h 2330"/>
                <a:gd name="T68" fmla="*/ 1386 w 2200"/>
                <a:gd name="T69" fmla="*/ 2254 h 2330"/>
                <a:gd name="T70" fmla="*/ 859 w 2200"/>
                <a:gd name="T71" fmla="*/ 2330 h 2330"/>
                <a:gd name="T72" fmla="*/ 782 w 2200"/>
                <a:gd name="T73" fmla="*/ 2297 h 2330"/>
                <a:gd name="T74" fmla="*/ 1003 w 2200"/>
                <a:gd name="T75" fmla="*/ 2291 h 2330"/>
                <a:gd name="T76" fmla="*/ 621 w 2200"/>
                <a:gd name="T77" fmla="*/ 2320 h 2330"/>
                <a:gd name="T78" fmla="*/ 383 w 2200"/>
                <a:gd name="T79" fmla="*/ 2285 h 2330"/>
                <a:gd name="T80" fmla="*/ 623 w 2200"/>
                <a:gd name="T81" fmla="*/ 2288 h 2330"/>
                <a:gd name="T82" fmla="*/ 238 w 2200"/>
                <a:gd name="T83" fmla="*/ 2289 h 2330"/>
                <a:gd name="T84" fmla="*/ 15 w 2200"/>
                <a:gd name="T85" fmla="*/ 2276 h 2330"/>
                <a:gd name="T86" fmla="*/ 54 w 2200"/>
                <a:gd name="T87" fmla="*/ 2244 h 2330"/>
                <a:gd name="T88" fmla="*/ 255 w 2200"/>
                <a:gd name="T89" fmla="*/ 2274 h 2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00" h="2330">
                  <a:moveTo>
                    <a:pt x="1420" y="21"/>
                  </a:moveTo>
                  <a:lnTo>
                    <a:pt x="1409" y="69"/>
                  </a:lnTo>
                  <a:lnTo>
                    <a:pt x="1409" y="66"/>
                  </a:lnTo>
                  <a:lnTo>
                    <a:pt x="1408" y="114"/>
                  </a:lnTo>
                  <a:lnTo>
                    <a:pt x="1402" y="229"/>
                  </a:lnTo>
                  <a:lnTo>
                    <a:pt x="1401" y="242"/>
                  </a:lnTo>
                  <a:cubicBezTo>
                    <a:pt x="1400" y="251"/>
                    <a:pt x="1392" y="257"/>
                    <a:pt x="1383" y="256"/>
                  </a:cubicBezTo>
                  <a:cubicBezTo>
                    <a:pt x="1374" y="255"/>
                    <a:pt x="1368" y="247"/>
                    <a:pt x="1369" y="238"/>
                  </a:cubicBezTo>
                  <a:lnTo>
                    <a:pt x="1369" y="238"/>
                  </a:lnTo>
                  <a:lnTo>
                    <a:pt x="1370" y="228"/>
                  </a:lnTo>
                  <a:lnTo>
                    <a:pt x="1376" y="113"/>
                  </a:lnTo>
                  <a:lnTo>
                    <a:pt x="1377" y="65"/>
                  </a:lnTo>
                  <a:cubicBezTo>
                    <a:pt x="1377" y="64"/>
                    <a:pt x="1378" y="63"/>
                    <a:pt x="1378" y="62"/>
                  </a:cubicBezTo>
                  <a:lnTo>
                    <a:pt x="1389" y="14"/>
                  </a:lnTo>
                  <a:lnTo>
                    <a:pt x="1389" y="14"/>
                  </a:lnTo>
                  <a:cubicBezTo>
                    <a:pt x="1391" y="5"/>
                    <a:pt x="1399" y="0"/>
                    <a:pt x="1408" y="2"/>
                  </a:cubicBezTo>
                  <a:cubicBezTo>
                    <a:pt x="1417" y="4"/>
                    <a:pt x="1422" y="12"/>
                    <a:pt x="1420" y="21"/>
                  </a:cubicBezTo>
                  <a:close/>
                  <a:moveTo>
                    <a:pt x="1382" y="401"/>
                  </a:moveTo>
                  <a:lnTo>
                    <a:pt x="1376" y="447"/>
                  </a:lnTo>
                  <a:lnTo>
                    <a:pt x="1372" y="546"/>
                  </a:lnTo>
                  <a:lnTo>
                    <a:pt x="1379" y="621"/>
                  </a:lnTo>
                  <a:cubicBezTo>
                    <a:pt x="1380" y="629"/>
                    <a:pt x="1374" y="637"/>
                    <a:pt x="1365" y="638"/>
                  </a:cubicBezTo>
                  <a:cubicBezTo>
                    <a:pt x="1356" y="639"/>
                    <a:pt x="1348" y="632"/>
                    <a:pt x="1348" y="624"/>
                  </a:cubicBezTo>
                  <a:lnTo>
                    <a:pt x="1340" y="545"/>
                  </a:lnTo>
                  <a:lnTo>
                    <a:pt x="1345" y="444"/>
                  </a:lnTo>
                  <a:lnTo>
                    <a:pt x="1350" y="397"/>
                  </a:lnTo>
                  <a:cubicBezTo>
                    <a:pt x="1351" y="388"/>
                    <a:pt x="1359" y="382"/>
                    <a:pt x="1368" y="383"/>
                  </a:cubicBezTo>
                  <a:cubicBezTo>
                    <a:pt x="1377" y="384"/>
                    <a:pt x="1383" y="392"/>
                    <a:pt x="1382" y="401"/>
                  </a:cubicBezTo>
                  <a:close/>
                  <a:moveTo>
                    <a:pt x="1420" y="770"/>
                  </a:moveTo>
                  <a:lnTo>
                    <a:pt x="1440" y="818"/>
                  </a:lnTo>
                  <a:lnTo>
                    <a:pt x="1485" y="900"/>
                  </a:lnTo>
                  <a:lnTo>
                    <a:pt x="1527" y="962"/>
                  </a:lnTo>
                  <a:cubicBezTo>
                    <a:pt x="1532" y="969"/>
                    <a:pt x="1530" y="979"/>
                    <a:pt x="1523" y="984"/>
                  </a:cubicBezTo>
                  <a:cubicBezTo>
                    <a:pt x="1516" y="989"/>
                    <a:pt x="1506" y="987"/>
                    <a:pt x="1501" y="980"/>
                  </a:cubicBezTo>
                  <a:lnTo>
                    <a:pt x="1457" y="915"/>
                  </a:lnTo>
                  <a:lnTo>
                    <a:pt x="1411" y="831"/>
                  </a:lnTo>
                  <a:lnTo>
                    <a:pt x="1391" y="782"/>
                  </a:lnTo>
                  <a:cubicBezTo>
                    <a:pt x="1387" y="774"/>
                    <a:pt x="1391" y="764"/>
                    <a:pt x="1399" y="761"/>
                  </a:cubicBezTo>
                  <a:cubicBezTo>
                    <a:pt x="1407" y="758"/>
                    <a:pt x="1417" y="762"/>
                    <a:pt x="1420" y="770"/>
                  </a:cubicBezTo>
                  <a:close/>
                  <a:moveTo>
                    <a:pt x="1625" y="1087"/>
                  </a:moveTo>
                  <a:lnTo>
                    <a:pt x="1717" y="1195"/>
                  </a:lnTo>
                  <a:lnTo>
                    <a:pt x="1769" y="1258"/>
                  </a:lnTo>
                  <a:cubicBezTo>
                    <a:pt x="1775" y="1265"/>
                    <a:pt x="1774" y="1275"/>
                    <a:pt x="1767" y="1281"/>
                  </a:cubicBezTo>
                  <a:cubicBezTo>
                    <a:pt x="1760" y="1286"/>
                    <a:pt x="1750" y="1285"/>
                    <a:pt x="1744" y="1279"/>
                  </a:cubicBezTo>
                  <a:lnTo>
                    <a:pt x="1692" y="1216"/>
                  </a:lnTo>
                  <a:lnTo>
                    <a:pt x="1600" y="1107"/>
                  </a:lnTo>
                  <a:cubicBezTo>
                    <a:pt x="1595" y="1101"/>
                    <a:pt x="1595" y="1090"/>
                    <a:pt x="1602" y="1085"/>
                  </a:cubicBezTo>
                  <a:cubicBezTo>
                    <a:pt x="1609" y="1079"/>
                    <a:pt x="1619" y="1080"/>
                    <a:pt x="1625" y="1087"/>
                  </a:cubicBezTo>
                  <a:close/>
                  <a:moveTo>
                    <a:pt x="1871" y="1381"/>
                  </a:moveTo>
                  <a:lnTo>
                    <a:pt x="1891" y="1405"/>
                  </a:lnTo>
                  <a:lnTo>
                    <a:pt x="1977" y="1518"/>
                  </a:lnTo>
                  <a:lnTo>
                    <a:pt x="2008" y="1560"/>
                  </a:lnTo>
                  <a:cubicBezTo>
                    <a:pt x="2013" y="1567"/>
                    <a:pt x="2011" y="1577"/>
                    <a:pt x="2004" y="1582"/>
                  </a:cubicBezTo>
                  <a:cubicBezTo>
                    <a:pt x="1997" y="1588"/>
                    <a:pt x="1987" y="1586"/>
                    <a:pt x="1982" y="1579"/>
                  </a:cubicBezTo>
                  <a:lnTo>
                    <a:pt x="1952" y="1537"/>
                  </a:lnTo>
                  <a:lnTo>
                    <a:pt x="1866" y="1426"/>
                  </a:lnTo>
                  <a:lnTo>
                    <a:pt x="1846" y="1402"/>
                  </a:lnTo>
                  <a:cubicBezTo>
                    <a:pt x="1841" y="1395"/>
                    <a:pt x="1842" y="1385"/>
                    <a:pt x="1849" y="1379"/>
                  </a:cubicBezTo>
                  <a:cubicBezTo>
                    <a:pt x="1855" y="1374"/>
                    <a:pt x="1865" y="1375"/>
                    <a:pt x="1871" y="1381"/>
                  </a:cubicBezTo>
                  <a:close/>
                  <a:moveTo>
                    <a:pt x="2100" y="1692"/>
                  </a:moveTo>
                  <a:lnTo>
                    <a:pt x="2116" y="1716"/>
                  </a:lnTo>
                  <a:lnTo>
                    <a:pt x="2159" y="1793"/>
                  </a:lnTo>
                  <a:lnTo>
                    <a:pt x="2190" y="1866"/>
                  </a:lnTo>
                  <a:cubicBezTo>
                    <a:pt x="2191" y="1867"/>
                    <a:pt x="2191" y="1868"/>
                    <a:pt x="2191" y="1869"/>
                  </a:cubicBezTo>
                  <a:lnTo>
                    <a:pt x="2198" y="1898"/>
                  </a:lnTo>
                  <a:cubicBezTo>
                    <a:pt x="2200" y="1907"/>
                    <a:pt x="2195" y="1915"/>
                    <a:pt x="2186" y="1917"/>
                  </a:cubicBezTo>
                  <a:cubicBezTo>
                    <a:pt x="2177" y="1919"/>
                    <a:pt x="2169" y="1914"/>
                    <a:pt x="2167" y="1905"/>
                  </a:cubicBezTo>
                  <a:lnTo>
                    <a:pt x="2160" y="1876"/>
                  </a:lnTo>
                  <a:lnTo>
                    <a:pt x="2161" y="1879"/>
                  </a:lnTo>
                  <a:lnTo>
                    <a:pt x="2132" y="1808"/>
                  </a:lnTo>
                  <a:lnTo>
                    <a:pt x="2089" y="1733"/>
                  </a:lnTo>
                  <a:lnTo>
                    <a:pt x="2073" y="1709"/>
                  </a:lnTo>
                  <a:cubicBezTo>
                    <a:pt x="2068" y="1702"/>
                    <a:pt x="2070" y="1692"/>
                    <a:pt x="2078" y="1687"/>
                  </a:cubicBezTo>
                  <a:cubicBezTo>
                    <a:pt x="2085" y="1682"/>
                    <a:pt x="2095" y="1684"/>
                    <a:pt x="2100" y="1692"/>
                  </a:cubicBezTo>
                  <a:close/>
                  <a:moveTo>
                    <a:pt x="2129" y="2053"/>
                  </a:moveTo>
                  <a:lnTo>
                    <a:pt x="2069" y="2087"/>
                  </a:lnTo>
                  <a:cubicBezTo>
                    <a:pt x="2069" y="2088"/>
                    <a:pt x="2068" y="2088"/>
                    <a:pt x="2067" y="2088"/>
                  </a:cubicBezTo>
                  <a:lnTo>
                    <a:pt x="1989" y="2118"/>
                  </a:lnTo>
                  <a:lnTo>
                    <a:pt x="1919" y="2138"/>
                  </a:lnTo>
                  <a:cubicBezTo>
                    <a:pt x="1910" y="2140"/>
                    <a:pt x="1901" y="2136"/>
                    <a:pt x="1899" y="2127"/>
                  </a:cubicBezTo>
                  <a:cubicBezTo>
                    <a:pt x="1896" y="2118"/>
                    <a:pt x="1901" y="2110"/>
                    <a:pt x="1910" y="2107"/>
                  </a:cubicBezTo>
                  <a:lnTo>
                    <a:pt x="1978" y="2089"/>
                  </a:lnTo>
                  <a:lnTo>
                    <a:pt x="2056" y="2059"/>
                  </a:lnTo>
                  <a:lnTo>
                    <a:pt x="2054" y="2060"/>
                  </a:lnTo>
                  <a:lnTo>
                    <a:pt x="2113" y="2026"/>
                  </a:lnTo>
                  <a:cubicBezTo>
                    <a:pt x="2121" y="2021"/>
                    <a:pt x="2131" y="2024"/>
                    <a:pt x="2135" y="2032"/>
                  </a:cubicBezTo>
                  <a:cubicBezTo>
                    <a:pt x="2139" y="2039"/>
                    <a:pt x="2137" y="2049"/>
                    <a:pt x="2129" y="2053"/>
                  </a:cubicBezTo>
                  <a:close/>
                  <a:moveTo>
                    <a:pt x="1761" y="2173"/>
                  </a:moveTo>
                  <a:lnTo>
                    <a:pt x="1600" y="2205"/>
                  </a:lnTo>
                  <a:lnTo>
                    <a:pt x="1542" y="2218"/>
                  </a:lnTo>
                  <a:cubicBezTo>
                    <a:pt x="1534" y="2220"/>
                    <a:pt x="1525" y="2215"/>
                    <a:pt x="1523" y="2206"/>
                  </a:cubicBezTo>
                  <a:cubicBezTo>
                    <a:pt x="1521" y="2197"/>
                    <a:pt x="1527" y="2189"/>
                    <a:pt x="1535" y="2187"/>
                  </a:cubicBezTo>
                  <a:lnTo>
                    <a:pt x="1593" y="2174"/>
                  </a:lnTo>
                  <a:lnTo>
                    <a:pt x="1755" y="2141"/>
                  </a:lnTo>
                  <a:cubicBezTo>
                    <a:pt x="1764" y="2140"/>
                    <a:pt x="1772" y="2145"/>
                    <a:pt x="1774" y="2154"/>
                  </a:cubicBezTo>
                  <a:cubicBezTo>
                    <a:pt x="1775" y="2163"/>
                    <a:pt x="1770" y="2171"/>
                    <a:pt x="1761" y="2173"/>
                  </a:cubicBezTo>
                  <a:close/>
                  <a:moveTo>
                    <a:pt x="1386" y="2254"/>
                  </a:moveTo>
                  <a:lnTo>
                    <a:pt x="1289" y="2277"/>
                  </a:lnTo>
                  <a:lnTo>
                    <a:pt x="1167" y="2302"/>
                  </a:lnTo>
                  <a:cubicBezTo>
                    <a:pt x="1158" y="2303"/>
                    <a:pt x="1150" y="2298"/>
                    <a:pt x="1148" y="2289"/>
                  </a:cubicBezTo>
                  <a:cubicBezTo>
                    <a:pt x="1146" y="2280"/>
                    <a:pt x="1152" y="2272"/>
                    <a:pt x="1161" y="2270"/>
                  </a:cubicBezTo>
                  <a:lnTo>
                    <a:pt x="1282" y="2246"/>
                  </a:lnTo>
                  <a:lnTo>
                    <a:pt x="1379" y="2223"/>
                  </a:lnTo>
                  <a:cubicBezTo>
                    <a:pt x="1388" y="2221"/>
                    <a:pt x="1396" y="2226"/>
                    <a:pt x="1398" y="2235"/>
                  </a:cubicBezTo>
                  <a:cubicBezTo>
                    <a:pt x="1400" y="2243"/>
                    <a:pt x="1395" y="2252"/>
                    <a:pt x="1386" y="2254"/>
                  </a:cubicBezTo>
                  <a:close/>
                  <a:moveTo>
                    <a:pt x="1007" y="2323"/>
                  </a:moveTo>
                  <a:lnTo>
                    <a:pt x="986" y="2325"/>
                  </a:lnTo>
                  <a:lnTo>
                    <a:pt x="859" y="2330"/>
                  </a:lnTo>
                  <a:lnTo>
                    <a:pt x="781" y="2329"/>
                  </a:lnTo>
                  <a:cubicBezTo>
                    <a:pt x="772" y="2329"/>
                    <a:pt x="765" y="2321"/>
                    <a:pt x="766" y="2312"/>
                  </a:cubicBezTo>
                  <a:cubicBezTo>
                    <a:pt x="766" y="2304"/>
                    <a:pt x="773" y="2297"/>
                    <a:pt x="782" y="2297"/>
                  </a:cubicBezTo>
                  <a:lnTo>
                    <a:pt x="858" y="2298"/>
                  </a:lnTo>
                  <a:lnTo>
                    <a:pt x="983" y="2294"/>
                  </a:lnTo>
                  <a:lnTo>
                    <a:pt x="1003" y="2291"/>
                  </a:lnTo>
                  <a:cubicBezTo>
                    <a:pt x="1012" y="2290"/>
                    <a:pt x="1020" y="2296"/>
                    <a:pt x="1021" y="2305"/>
                  </a:cubicBezTo>
                  <a:cubicBezTo>
                    <a:pt x="1022" y="2314"/>
                    <a:pt x="1016" y="2322"/>
                    <a:pt x="1007" y="2323"/>
                  </a:cubicBezTo>
                  <a:close/>
                  <a:moveTo>
                    <a:pt x="621" y="2320"/>
                  </a:moveTo>
                  <a:lnTo>
                    <a:pt x="455" y="2307"/>
                  </a:lnTo>
                  <a:lnTo>
                    <a:pt x="397" y="2302"/>
                  </a:lnTo>
                  <a:cubicBezTo>
                    <a:pt x="388" y="2302"/>
                    <a:pt x="382" y="2294"/>
                    <a:pt x="383" y="2285"/>
                  </a:cubicBezTo>
                  <a:cubicBezTo>
                    <a:pt x="383" y="2276"/>
                    <a:pt x="391" y="2270"/>
                    <a:pt x="400" y="2271"/>
                  </a:cubicBezTo>
                  <a:lnTo>
                    <a:pt x="458" y="2276"/>
                  </a:lnTo>
                  <a:lnTo>
                    <a:pt x="623" y="2288"/>
                  </a:lnTo>
                  <a:cubicBezTo>
                    <a:pt x="632" y="2288"/>
                    <a:pt x="639" y="2296"/>
                    <a:pt x="638" y="2305"/>
                  </a:cubicBezTo>
                  <a:cubicBezTo>
                    <a:pt x="637" y="2314"/>
                    <a:pt x="630" y="2320"/>
                    <a:pt x="621" y="2320"/>
                  </a:cubicBezTo>
                  <a:close/>
                  <a:moveTo>
                    <a:pt x="238" y="2289"/>
                  </a:moveTo>
                  <a:lnTo>
                    <a:pt x="184" y="2284"/>
                  </a:lnTo>
                  <a:lnTo>
                    <a:pt x="53" y="2276"/>
                  </a:lnTo>
                  <a:lnTo>
                    <a:pt x="15" y="2276"/>
                  </a:lnTo>
                  <a:cubicBezTo>
                    <a:pt x="7" y="2276"/>
                    <a:pt x="0" y="2269"/>
                    <a:pt x="0" y="2260"/>
                  </a:cubicBezTo>
                  <a:cubicBezTo>
                    <a:pt x="0" y="2251"/>
                    <a:pt x="7" y="2244"/>
                    <a:pt x="16" y="2244"/>
                  </a:cubicBezTo>
                  <a:lnTo>
                    <a:pt x="54" y="2244"/>
                  </a:lnTo>
                  <a:lnTo>
                    <a:pt x="187" y="2253"/>
                  </a:lnTo>
                  <a:lnTo>
                    <a:pt x="241" y="2257"/>
                  </a:lnTo>
                  <a:cubicBezTo>
                    <a:pt x="249" y="2258"/>
                    <a:pt x="256" y="2266"/>
                    <a:pt x="255" y="2274"/>
                  </a:cubicBezTo>
                  <a:cubicBezTo>
                    <a:pt x="254" y="2283"/>
                    <a:pt x="247" y="2290"/>
                    <a:pt x="238" y="2289"/>
                  </a:cubicBezTo>
                  <a:close/>
                </a:path>
              </a:pathLst>
            </a:custGeom>
            <a:solidFill>
              <a:srgbClr val="C00000"/>
            </a:solidFill>
            <a:ln w="0" cap="flat">
              <a:solidFill>
                <a:srgbClr val="C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7" name="Freeform 120">
              <a:extLst>
                <a:ext uri="{FF2B5EF4-FFF2-40B4-BE49-F238E27FC236}">
                  <a16:creationId xmlns:a16="http://schemas.microsoft.com/office/drawing/2014/main" id="{92A9CAE1-E38A-486F-85F7-180200D015BC}"/>
                </a:ext>
              </a:extLst>
            </p:cNvPr>
            <p:cNvSpPr>
              <a:spLocks/>
            </p:cNvSpPr>
            <p:nvPr/>
          </p:nvSpPr>
          <p:spPr bwMode="auto">
            <a:xfrm>
              <a:off x="1406526" y="3201988"/>
              <a:ext cx="95250" cy="92075"/>
            </a:xfrm>
            <a:custGeom>
              <a:avLst/>
              <a:gdLst>
                <a:gd name="T0" fmla="*/ 60 w 60"/>
                <a:gd name="T1" fmla="*/ 58 h 58"/>
                <a:gd name="T2" fmla="*/ 0 w 60"/>
                <a:gd name="T3" fmla="*/ 33 h 58"/>
                <a:gd name="T4" fmla="*/ 57 w 60"/>
                <a:gd name="T5" fmla="*/ 0 h 58"/>
                <a:gd name="T6" fmla="*/ 60 w 60"/>
                <a:gd name="T7" fmla="*/ 58 h 58"/>
              </a:gdLst>
              <a:ahLst/>
              <a:cxnLst>
                <a:cxn ang="0">
                  <a:pos x="T0" y="T1"/>
                </a:cxn>
                <a:cxn ang="0">
                  <a:pos x="T2" y="T3"/>
                </a:cxn>
                <a:cxn ang="0">
                  <a:pos x="T4" y="T5"/>
                </a:cxn>
                <a:cxn ang="0">
                  <a:pos x="T6" y="T7"/>
                </a:cxn>
              </a:cxnLst>
              <a:rect l="0" t="0" r="r" b="b"/>
              <a:pathLst>
                <a:path w="60" h="58">
                  <a:moveTo>
                    <a:pt x="60" y="58"/>
                  </a:moveTo>
                  <a:lnTo>
                    <a:pt x="0" y="33"/>
                  </a:lnTo>
                  <a:lnTo>
                    <a:pt x="57" y="0"/>
                  </a:lnTo>
                  <a:lnTo>
                    <a:pt x="60" y="58"/>
                  </a:ln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2169" name="Picture 121">
              <a:extLst>
                <a:ext uri="{FF2B5EF4-FFF2-40B4-BE49-F238E27FC236}">
                  <a16:creationId xmlns:a16="http://schemas.microsoft.com/office/drawing/2014/main" id="{9DFE5D83-9A8E-4DDF-82DC-9292B8FD406A}"/>
                </a:ext>
              </a:extLst>
            </p:cNvPr>
            <p:cNvPicPr>
              <a:picLocks noChangeAspect="1" noChangeArrowheads="1"/>
            </p:cNvPicPr>
            <p:nvPr/>
          </p:nvPicPr>
          <p:blipFill>
            <a:blip r:embed="rId45">
              <a:extLst>
                <a:ext uri="{28A0092B-C50C-407E-A947-70E740481C1C}">
                  <a14:useLocalDpi xmlns:a14="http://schemas.microsoft.com/office/drawing/2010/main" val="0"/>
                </a:ext>
              </a:extLst>
            </a:blip>
            <a:srcRect/>
            <a:stretch>
              <a:fillRect/>
            </a:stretch>
          </p:blipFill>
          <p:spPr bwMode="auto">
            <a:xfrm>
              <a:off x="1139826" y="3017838"/>
              <a:ext cx="304800"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70" name="Picture 122">
              <a:extLst>
                <a:ext uri="{FF2B5EF4-FFF2-40B4-BE49-F238E27FC236}">
                  <a16:creationId xmlns:a16="http://schemas.microsoft.com/office/drawing/2014/main" id="{25785832-7E34-403D-9593-CDBBBB9A2F7F}"/>
                </a:ext>
              </a:extLst>
            </p:cNvPr>
            <p:cNvPicPr>
              <a:picLocks noChangeAspect="1" noChangeArrowheads="1"/>
            </p:cNvPicPr>
            <p:nvPr/>
          </p:nvPicPr>
          <p:blipFill>
            <a:blip r:embed="rId46">
              <a:extLst>
                <a:ext uri="{28A0092B-C50C-407E-A947-70E740481C1C}">
                  <a14:useLocalDpi xmlns:a14="http://schemas.microsoft.com/office/drawing/2010/main" val="0"/>
                </a:ext>
              </a:extLst>
            </a:blip>
            <a:srcRect/>
            <a:stretch>
              <a:fillRect/>
            </a:stretch>
          </p:blipFill>
          <p:spPr bwMode="auto">
            <a:xfrm>
              <a:off x="1139826" y="3017838"/>
              <a:ext cx="304800"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8" name="Oval 123">
              <a:extLst>
                <a:ext uri="{FF2B5EF4-FFF2-40B4-BE49-F238E27FC236}">
                  <a16:creationId xmlns:a16="http://schemas.microsoft.com/office/drawing/2014/main" id="{34096FC1-8DA3-453B-8518-DC45A0B72DAB}"/>
                </a:ext>
              </a:extLst>
            </p:cNvPr>
            <p:cNvSpPr>
              <a:spLocks noChangeArrowheads="1"/>
            </p:cNvSpPr>
            <p:nvPr/>
          </p:nvSpPr>
          <p:spPr bwMode="auto">
            <a:xfrm>
              <a:off x="1189038" y="3043238"/>
              <a:ext cx="188913" cy="188913"/>
            </a:xfrm>
            <a:prstGeom prst="ellipse">
              <a:avLst/>
            </a:prstGeom>
            <a:solidFill>
              <a:srgbClr val="7F7F7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9" name="Oval 124">
              <a:extLst>
                <a:ext uri="{FF2B5EF4-FFF2-40B4-BE49-F238E27FC236}">
                  <a16:creationId xmlns:a16="http://schemas.microsoft.com/office/drawing/2014/main" id="{E216BD6D-FE70-4568-B6EB-04CA9CCD3343}"/>
                </a:ext>
              </a:extLst>
            </p:cNvPr>
            <p:cNvSpPr>
              <a:spLocks noChangeArrowheads="1"/>
            </p:cNvSpPr>
            <p:nvPr/>
          </p:nvSpPr>
          <p:spPr bwMode="auto">
            <a:xfrm>
              <a:off x="1189038" y="3043238"/>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0" name="Rectangle 125">
              <a:extLst>
                <a:ext uri="{FF2B5EF4-FFF2-40B4-BE49-F238E27FC236}">
                  <a16:creationId xmlns:a16="http://schemas.microsoft.com/office/drawing/2014/main" id="{91205AD5-F654-4D46-9FD4-BB28FFA57732}"/>
                </a:ext>
              </a:extLst>
            </p:cNvPr>
            <p:cNvSpPr>
              <a:spLocks noChangeArrowheads="1"/>
            </p:cNvSpPr>
            <p:nvPr/>
          </p:nvSpPr>
          <p:spPr bwMode="auto">
            <a:xfrm>
              <a:off x="1252538" y="3054350"/>
              <a:ext cx="139700"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FFFFFF"/>
                  </a:solidFill>
                  <a:effectLst/>
                  <a:latin typeface="Calibri" panose="020F0502020204030204" pitchFamily="34" charset="0"/>
                </a:rPr>
                <a:t>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174" name="Picture 126">
              <a:extLst>
                <a:ext uri="{FF2B5EF4-FFF2-40B4-BE49-F238E27FC236}">
                  <a16:creationId xmlns:a16="http://schemas.microsoft.com/office/drawing/2014/main" id="{19167586-D058-421B-9569-0365C74390BF}"/>
                </a:ext>
              </a:extLst>
            </p:cNvPr>
            <p:cNvPicPr>
              <a:picLocks noChangeAspect="1" noChangeArrowheads="1"/>
            </p:cNvPicPr>
            <p:nvPr/>
          </p:nvPicPr>
          <p:blipFill>
            <a:blip r:embed="rId47">
              <a:extLst>
                <a:ext uri="{28A0092B-C50C-407E-A947-70E740481C1C}">
                  <a14:useLocalDpi xmlns:a14="http://schemas.microsoft.com/office/drawing/2010/main" val="0"/>
                </a:ext>
              </a:extLst>
            </a:blip>
            <a:srcRect/>
            <a:stretch>
              <a:fillRect/>
            </a:stretch>
          </p:blipFill>
          <p:spPr bwMode="auto">
            <a:xfrm>
              <a:off x="1209676" y="3468688"/>
              <a:ext cx="2952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75" name="Picture 127">
              <a:extLst>
                <a:ext uri="{FF2B5EF4-FFF2-40B4-BE49-F238E27FC236}">
                  <a16:creationId xmlns:a16="http://schemas.microsoft.com/office/drawing/2014/main" id="{FBE5153F-C3AD-46F9-BF4B-5848923C168C}"/>
                </a:ext>
              </a:extLst>
            </p:cNvPr>
            <p:cNvPicPr>
              <a:picLocks noChangeAspect="1" noChangeArrowheads="1"/>
            </p:cNvPicPr>
            <p:nvPr/>
          </p:nvPicPr>
          <p:blipFill>
            <a:blip r:embed="rId48">
              <a:extLst>
                <a:ext uri="{28A0092B-C50C-407E-A947-70E740481C1C}">
                  <a14:useLocalDpi xmlns:a14="http://schemas.microsoft.com/office/drawing/2010/main" val="0"/>
                </a:ext>
              </a:extLst>
            </a:blip>
            <a:srcRect/>
            <a:stretch>
              <a:fillRect/>
            </a:stretch>
          </p:blipFill>
          <p:spPr bwMode="auto">
            <a:xfrm>
              <a:off x="1209676" y="3468688"/>
              <a:ext cx="2952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1" name="Oval 128">
              <a:extLst>
                <a:ext uri="{FF2B5EF4-FFF2-40B4-BE49-F238E27FC236}">
                  <a16:creationId xmlns:a16="http://schemas.microsoft.com/office/drawing/2014/main" id="{4C5D1844-86DF-485D-A872-ECDD68F7621F}"/>
                </a:ext>
              </a:extLst>
            </p:cNvPr>
            <p:cNvSpPr>
              <a:spLocks noChangeArrowheads="1"/>
            </p:cNvSpPr>
            <p:nvPr/>
          </p:nvSpPr>
          <p:spPr bwMode="auto">
            <a:xfrm>
              <a:off x="1257301" y="3500438"/>
              <a:ext cx="188913" cy="188913"/>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2" name="Rectangle 129">
              <a:extLst>
                <a:ext uri="{FF2B5EF4-FFF2-40B4-BE49-F238E27FC236}">
                  <a16:creationId xmlns:a16="http://schemas.microsoft.com/office/drawing/2014/main" id="{A0C746E7-16A5-4FE4-8DE6-E74608BF4F67}"/>
                </a:ext>
              </a:extLst>
            </p:cNvPr>
            <p:cNvSpPr>
              <a:spLocks noChangeArrowheads="1"/>
            </p:cNvSpPr>
            <p:nvPr/>
          </p:nvSpPr>
          <p:spPr bwMode="auto">
            <a:xfrm>
              <a:off x="1284288" y="3509963"/>
              <a:ext cx="209550" cy="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73" name="Line 130">
              <a:extLst>
                <a:ext uri="{FF2B5EF4-FFF2-40B4-BE49-F238E27FC236}">
                  <a16:creationId xmlns:a16="http://schemas.microsoft.com/office/drawing/2014/main" id="{360B4A3D-95A7-4A3E-8DD0-2258D5F1860D}"/>
                </a:ext>
              </a:extLst>
            </p:cNvPr>
            <p:cNvSpPr>
              <a:spLocks noChangeShapeType="1"/>
            </p:cNvSpPr>
            <p:nvPr/>
          </p:nvSpPr>
          <p:spPr bwMode="auto">
            <a:xfrm flipH="1">
              <a:off x="2225676" y="1954213"/>
              <a:ext cx="117475" cy="3175"/>
            </a:xfrm>
            <a:prstGeom prst="line">
              <a:avLst/>
            </a:prstGeom>
            <a:noFill/>
            <a:ln w="9525"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4" name="Rectangle 131">
              <a:extLst>
                <a:ext uri="{FF2B5EF4-FFF2-40B4-BE49-F238E27FC236}">
                  <a16:creationId xmlns:a16="http://schemas.microsoft.com/office/drawing/2014/main" id="{AEAFF5F0-1B56-4C59-9297-A81BD5B625A2}"/>
                </a:ext>
              </a:extLst>
            </p:cNvPr>
            <p:cNvSpPr>
              <a:spLocks noChangeArrowheads="1"/>
            </p:cNvSpPr>
            <p:nvPr/>
          </p:nvSpPr>
          <p:spPr bwMode="auto">
            <a:xfrm>
              <a:off x="2493964" y="1736725"/>
              <a:ext cx="865188"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5B9BD5"/>
                  </a:solidFill>
                  <a:latin typeface="Calibri" panose="020F0502020204030204" pitchFamily="34" charset="0"/>
                </a:rPr>
                <a:t>source</a:t>
              </a:r>
              <a:r>
                <a:rPr kumimoji="0" lang="en-US" altLang="en-US" sz="1100" b="0" i="0" u="none" strike="noStrike" cap="none" normalizeH="0" baseline="0" dirty="0">
                  <a:ln>
                    <a:noFill/>
                  </a:ln>
                  <a:solidFill>
                    <a:srgbClr val="5B9BD5"/>
                  </a:solidFill>
                  <a:effectLst/>
                  <a:latin typeface="Calibri" panose="020F0502020204030204" pitchFamily="34" charset="0"/>
                </a:rPr>
                <a:t>:(0,4,11)</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75" name="Line 132">
              <a:extLst>
                <a:ext uri="{FF2B5EF4-FFF2-40B4-BE49-F238E27FC236}">
                  <a16:creationId xmlns:a16="http://schemas.microsoft.com/office/drawing/2014/main" id="{B8FF553F-FF9B-4B7D-8243-91348451E4D4}"/>
                </a:ext>
              </a:extLst>
            </p:cNvPr>
            <p:cNvSpPr>
              <a:spLocks noChangeShapeType="1"/>
            </p:cNvSpPr>
            <p:nvPr/>
          </p:nvSpPr>
          <p:spPr bwMode="auto">
            <a:xfrm>
              <a:off x="1284288" y="2162175"/>
              <a:ext cx="168275" cy="190500"/>
            </a:xfrm>
            <a:prstGeom prst="line">
              <a:avLst/>
            </a:prstGeom>
            <a:noFill/>
            <a:ln w="9525"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6" name="Rectangle 133">
              <a:extLst>
                <a:ext uri="{FF2B5EF4-FFF2-40B4-BE49-F238E27FC236}">
                  <a16:creationId xmlns:a16="http://schemas.microsoft.com/office/drawing/2014/main" id="{BB0EB544-5EE4-4544-ABED-C5463E9CB6D0}"/>
                </a:ext>
              </a:extLst>
            </p:cNvPr>
            <p:cNvSpPr>
              <a:spLocks noChangeArrowheads="1"/>
            </p:cNvSpPr>
            <p:nvPr/>
          </p:nvSpPr>
          <p:spPr bwMode="auto">
            <a:xfrm>
              <a:off x="131763" y="1746250"/>
              <a:ext cx="1163780" cy="677108"/>
            </a:xfrm>
            <a:prstGeom prst="rect">
              <a:avLst/>
            </a:prstGeom>
            <a:solidFill>
              <a:schemeClr val="bg1"/>
            </a:solidFill>
            <a:ln>
              <a:solidFill>
                <a:srgbClr val="5B9BD5"/>
              </a:solid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a:r>
                <a:rPr lang="en-US" altLang="en-US" sz="1100" dirty="0">
                  <a:solidFill>
                    <a:srgbClr val="5B9BD5"/>
                  </a:solidFill>
                  <a:latin typeface="Calibri" panose="020F0502020204030204" pitchFamily="34" charset="0"/>
                </a:rPr>
                <a:t>First step neighbor</a:t>
              </a:r>
              <a:br>
                <a:rPr lang="en-US" altLang="en-US" sz="1100" dirty="0">
                  <a:solidFill>
                    <a:srgbClr val="5B9BD5"/>
                  </a:solidFill>
                  <a:latin typeface="Calibri" panose="020F0502020204030204" pitchFamily="34" charset="0"/>
                </a:rPr>
              </a:br>
              <a:r>
                <a:rPr lang="en-US" altLang="en-US" sz="1100" dirty="0">
                  <a:solidFill>
                    <a:srgbClr val="5B9BD5"/>
                  </a:solidFill>
                  <a:latin typeface="Calibri" panose="020F0502020204030204" pitchFamily="34" charset="0"/>
                </a:rPr>
                <a:t>for both :(0,4,12)</a:t>
              </a:r>
            </a:p>
            <a:p>
              <a:pPr defTabSz="914400"/>
              <a:r>
                <a:rPr lang="en-US" altLang="en-US" sz="1100" dirty="0">
                  <a:solidFill>
                    <a:srgbClr val="5B9BD5"/>
                  </a:solidFill>
                  <a:latin typeface="Calibri" panose="020F0502020204030204" pitchFamily="34" charset="0"/>
                </a:rPr>
                <a:t>LCA </a:t>
              </a:r>
              <a:r>
                <a:rPr lang="en-US" altLang="en-US" sz="1100" dirty="0" err="1">
                  <a:solidFill>
                    <a:srgbClr val="5B9BD5"/>
                  </a:solidFill>
                  <a:latin typeface="Calibri" panose="020F0502020204030204" pitchFamily="34" charset="0"/>
                </a:rPr>
                <a:t>dist</a:t>
              </a:r>
              <a:r>
                <a:rPr lang="en-US" altLang="en-US" sz="1100" dirty="0">
                  <a:solidFill>
                    <a:srgbClr val="5B9BD5"/>
                  </a:solidFill>
                  <a:latin typeface="Calibri" panose="020F0502020204030204" pitchFamily="34" charset="0"/>
                </a:rPr>
                <a:t> to target: 4</a:t>
              </a:r>
            </a:p>
            <a:p>
              <a:pPr defTabSz="914400"/>
              <a:r>
                <a:rPr lang="en-US" altLang="en-US" sz="1100" dirty="0">
                  <a:solidFill>
                    <a:srgbClr val="5B9BD5"/>
                  </a:solidFill>
                  <a:latin typeface="Calibri" panose="020F0502020204030204" pitchFamily="34" charset="0"/>
                </a:rPr>
                <a:t>LCA </a:t>
              </a:r>
              <a:r>
                <a:rPr lang="en-US" altLang="en-US" sz="1100" dirty="0" err="1">
                  <a:solidFill>
                    <a:srgbClr val="5B9BD5"/>
                  </a:solidFill>
                  <a:latin typeface="Calibri" panose="020F0502020204030204" pitchFamily="34" charset="0"/>
                </a:rPr>
                <a:t>dist</a:t>
              </a:r>
              <a:r>
                <a:rPr lang="en-US" altLang="en-US" sz="1100" dirty="0">
                  <a:solidFill>
                    <a:srgbClr val="5B9BD5"/>
                  </a:solidFill>
                  <a:latin typeface="Calibri" panose="020F0502020204030204" pitchFamily="34" charset="0"/>
                </a:rPr>
                <a:t> to source: 2</a:t>
              </a:r>
            </a:p>
          </p:txBody>
        </p:sp>
        <p:sp>
          <p:nvSpPr>
            <p:cNvPr id="2077" name="Line 134">
              <a:extLst>
                <a:ext uri="{FF2B5EF4-FFF2-40B4-BE49-F238E27FC236}">
                  <a16:creationId xmlns:a16="http://schemas.microsoft.com/office/drawing/2014/main" id="{4129D85E-7991-4C77-BCAA-731A7ADFFC0D}"/>
                </a:ext>
              </a:extLst>
            </p:cNvPr>
            <p:cNvSpPr>
              <a:spLocks noChangeShapeType="1"/>
            </p:cNvSpPr>
            <p:nvPr/>
          </p:nvSpPr>
          <p:spPr bwMode="auto">
            <a:xfrm flipH="1" flipV="1">
              <a:off x="1328738" y="3254376"/>
              <a:ext cx="379413" cy="1004888"/>
            </a:xfrm>
            <a:prstGeom prst="line">
              <a:avLst/>
            </a:prstGeom>
            <a:noFill/>
            <a:ln w="9525"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80" name="Rectangle 135">
              <a:extLst>
                <a:ext uri="{FF2B5EF4-FFF2-40B4-BE49-F238E27FC236}">
                  <a16:creationId xmlns:a16="http://schemas.microsoft.com/office/drawing/2014/main" id="{CA1C6F90-7FB5-4DAC-91CB-1F0A45DC42C2}"/>
                </a:ext>
              </a:extLst>
            </p:cNvPr>
            <p:cNvSpPr>
              <a:spLocks noChangeArrowheads="1"/>
            </p:cNvSpPr>
            <p:nvPr/>
          </p:nvSpPr>
          <p:spPr bwMode="auto">
            <a:xfrm>
              <a:off x="1524001" y="4302126"/>
              <a:ext cx="758825"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5B9BD5"/>
                  </a:solidFill>
                  <a:latin typeface="Calibri" panose="020F0502020204030204" pitchFamily="34" charset="0"/>
                </a:rPr>
                <a:t>target</a:t>
              </a:r>
              <a:r>
                <a:rPr kumimoji="0" lang="en-US" altLang="en-US" sz="1100" b="0" i="0" u="none" strike="noStrike" cap="none" normalizeH="0" baseline="0" dirty="0">
                  <a:ln>
                    <a:noFill/>
                  </a:ln>
                  <a:solidFill>
                    <a:srgbClr val="5B9BD5"/>
                  </a:solidFill>
                  <a:effectLst/>
                  <a:latin typeface="Calibri" panose="020F0502020204030204" pitchFamily="34" charset="0"/>
                </a:rPr>
                <a:t>:(0,1,5)</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41" name="Rectangle 140">
              <a:extLst>
                <a:ext uri="{FF2B5EF4-FFF2-40B4-BE49-F238E27FC236}">
                  <a16:creationId xmlns:a16="http://schemas.microsoft.com/office/drawing/2014/main" id="{316BEA7B-C3F1-4EAE-B365-72203CF7A2CE}"/>
                </a:ext>
              </a:extLst>
            </p:cNvPr>
            <p:cNvSpPr>
              <a:spLocks noChangeArrowheads="1"/>
            </p:cNvSpPr>
            <p:nvPr/>
          </p:nvSpPr>
          <p:spPr bwMode="auto">
            <a:xfrm>
              <a:off x="1341438" y="1900238"/>
              <a:ext cx="144270"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19</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42" name="Rectangle 33">
              <a:extLst>
                <a:ext uri="{FF2B5EF4-FFF2-40B4-BE49-F238E27FC236}">
                  <a16:creationId xmlns:a16="http://schemas.microsoft.com/office/drawing/2014/main" id="{812BE4E7-213B-4B4A-BD0F-D7B3299C9FD2}"/>
                </a:ext>
              </a:extLst>
            </p:cNvPr>
            <p:cNvSpPr>
              <a:spLocks noChangeArrowheads="1"/>
            </p:cNvSpPr>
            <p:nvPr/>
          </p:nvSpPr>
          <p:spPr bwMode="auto">
            <a:xfrm>
              <a:off x="2640164" y="2562225"/>
              <a:ext cx="72136"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3</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43" name="Rectangle 131">
              <a:extLst>
                <a:ext uri="{FF2B5EF4-FFF2-40B4-BE49-F238E27FC236}">
                  <a16:creationId xmlns:a16="http://schemas.microsoft.com/office/drawing/2014/main" id="{FE2BBC38-6244-48FB-997C-26A4B5F82B13}"/>
                </a:ext>
              </a:extLst>
            </p:cNvPr>
            <p:cNvSpPr>
              <a:spLocks noChangeArrowheads="1"/>
            </p:cNvSpPr>
            <p:nvPr/>
          </p:nvSpPr>
          <p:spPr bwMode="auto">
            <a:xfrm>
              <a:off x="2746377" y="2065525"/>
              <a:ext cx="1319272" cy="507831"/>
            </a:xfrm>
            <a:prstGeom prst="rect">
              <a:avLst/>
            </a:prstGeom>
            <a:solidFill>
              <a:schemeClr val="bg1"/>
            </a:solidFill>
            <a:ln>
              <a:solidFill>
                <a:srgbClr val="5B9BD5"/>
              </a:solidFill>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5B9BD5"/>
                  </a:solidFill>
                  <a:latin typeface="Calibri" panose="020F0502020204030204" pitchFamily="34" charset="0"/>
                </a:rPr>
                <a:t>First step n</a:t>
              </a:r>
              <a:r>
                <a:rPr kumimoji="0" lang="en-US" altLang="en-US" sz="1100" b="0" i="0" u="none" strike="noStrike" cap="none" normalizeH="0" baseline="0" dirty="0">
                  <a:ln>
                    <a:noFill/>
                  </a:ln>
                  <a:solidFill>
                    <a:srgbClr val="5B9BD5"/>
                  </a:solidFill>
                  <a:effectLst/>
                  <a:latin typeface="Calibri" panose="020F0502020204030204" pitchFamily="34" charset="0"/>
                </a:rPr>
                <a:t>eighbor </a:t>
              </a:r>
              <a:br>
                <a:rPr kumimoji="0" lang="en-US" altLang="en-US" sz="1100" b="0" i="0" u="none" strike="noStrike" cap="none" normalizeH="0" baseline="0" dirty="0">
                  <a:ln>
                    <a:noFill/>
                  </a:ln>
                  <a:solidFill>
                    <a:srgbClr val="5B9BD5"/>
                  </a:solidFill>
                  <a:effectLst/>
                  <a:latin typeface="Calibri" panose="020F0502020204030204" pitchFamily="34" charset="0"/>
                </a:rPr>
              </a:br>
              <a:r>
                <a:rPr kumimoji="0" lang="en-US" altLang="en-US" sz="1100" b="0" i="0" u="none" strike="noStrike" cap="none" normalizeH="0" baseline="0" dirty="0">
                  <a:ln>
                    <a:noFill/>
                  </a:ln>
                  <a:solidFill>
                    <a:srgbClr val="5B9BD5"/>
                  </a:solidFill>
                  <a:effectLst/>
                  <a:latin typeface="Calibri" panose="020F0502020204030204" pitchFamily="34" charset="0"/>
                </a:rPr>
                <a:t>of forward search:(0,4)</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5B9BD5"/>
                  </a:solidFill>
                  <a:latin typeface="Calibri" panose="020F0502020204030204" pitchFamily="34" charset="0"/>
                </a:rPr>
                <a:t>LCA </a:t>
              </a:r>
              <a:r>
                <a:rPr lang="en-US" altLang="en-US" sz="1100" dirty="0" err="1">
                  <a:solidFill>
                    <a:srgbClr val="5B9BD5"/>
                  </a:solidFill>
                  <a:latin typeface="Calibri" panose="020F0502020204030204" pitchFamily="34" charset="0"/>
                </a:rPr>
                <a:t>dist</a:t>
              </a:r>
              <a:r>
                <a:rPr lang="en-US" altLang="en-US" sz="1100" dirty="0">
                  <a:solidFill>
                    <a:srgbClr val="5B9BD5"/>
                  </a:solidFill>
                  <a:latin typeface="Calibri" panose="020F0502020204030204" pitchFamily="34" charset="0"/>
                </a:rPr>
                <a:t> to target: 3</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44" name="Line 130">
              <a:extLst>
                <a:ext uri="{FF2B5EF4-FFF2-40B4-BE49-F238E27FC236}">
                  <a16:creationId xmlns:a16="http://schemas.microsoft.com/office/drawing/2014/main" id="{5973ED43-37CB-4742-B77C-13E1A37E61F4}"/>
                </a:ext>
              </a:extLst>
            </p:cNvPr>
            <p:cNvSpPr>
              <a:spLocks noChangeShapeType="1"/>
            </p:cNvSpPr>
            <p:nvPr/>
          </p:nvSpPr>
          <p:spPr bwMode="auto">
            <a:xfrm flipH="1">
              <a:off x="2238374" y="2305049"/>
              <a:ext cx="435654" cy="138113"/>
            </a:xfrm>
            <a:prstGeom prst="line">
              <a:avLst/>
            </a:prstGeom>
            <a:noFill/>
            <a:ln w="9525"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 name="Rectangle 131">
              <a:extLst>
                <a:ext uri="{FF2B5EF4-FFF2-40B4-BE49-F238E27FC236}">
                  <a16:creationId xmlns:a16="http://schemas.microsoft.com/office/drawing/2014/main" id="{6190EA0E-3E0B-46B3-9292-9A8097A38C94}"/>
                </a:ext>
              </a:extLst>
            </p:cNvPr>
            <p:cNvSpPr>
              <a:spLocks noChangeArrowheads="1"/>
            </p:cNvSpPr>
            <p:nvPr/>
          </p:nvSpPr>
          <p:spPr bwMode="auto">
            <a:xfrm>
              <a:off x="2298701" y="3408363"/>
              <a:ext cx="1417055" cy="507831"/>
            </a:xfrm>
            <a:prstGeom prst="rect">
              <a:avLst/>
            </a:prstGeom>
            <a:solidFill>
              <a:schemeClr val="bg1"/>
            </a:solidFill>
            <a:ln>
              <a:solidFill>
                <a:srgbClr val="5B9BD5"/>
              </a:solidFill>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5B9BD5"/>
                  </a:solidFill>
                  <a:latin typeface="Calibri" panose="020F0502020204030204" pitchFamily="34" charset="0"/>
                </a:rPr>
                <a:t>First step n</a:t>
              </a:r>
              <a:r>
                <a:rPr kumimoji="0" lang="en-US" altLang="en-US" sz="1100" b="0" i="0" u="none" strike="noStrike" cap="none" normalizeH="0" baseline="0" dirty="0">
                  <a:ln>
                    <a:noFill/>
                  </a:ln>
                  <a:solidFill>
                    <a:srgbClr val="5B9BD5"/>
                  </a:solidFill>
                  <a:effectLst/>
                  <a:latin typeface="Calibri" panose="020F0502020204030204" pitchFamily="34" charset="0"/>
                </a:rPr>
                <a:t>eighbor </a:t>
              </a:r>
              <a:br>
                <a:rPr kumimoji="0" lang="en-US" altLang="en-US" sz="1100" b="0" i="0" u="none" strike="noStrike" cap="none" normalizeH="0" baseline="0" dirty="0">
                  <a:ln>
                    <a:noFill/>
                  </a:ln>
                  <a:solidFill>
                    <a:srgbClr val="5B9BD5"/>
                  </a:solidFill>
                  <a:effectLst/>
                  <a:latin typeface="Calibri" panose="020F0502020204030204" pitchFamily="34" charset="0"/>
                </a:rPr>
              </a:br>
              <a:r>
                <a:rPr kumimoji="0" lang="en-US" altLang="en-US" sz="1100" b="0" i="0" u="none" strike="noStrike" cap="none" normalizeH="0" baseline="0" dirty="0">
                  <a:ln>
                    <a:noFill/>
                  </a:ln>
                  <a:solidFill>
                    <a:srgbClr val="5B9BD5"/>
                  </a:solidFill>
                  <a:effectLst/>
                  <a:latin typeface="Calibri" panose="020F0502020204030204" pitchFamily="34" charset="0"/>
                </a:rPr>
                <a:t>of backward search:(0,1)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5B9BD5"/>
                  </a:solidFill>
                  <a:latin typeface="Calibri" panose="020F0502020204030204" pitchFamily="34" charset="0"/>
                </a:rPr>
                <a:t>LCA </a:t>
              </a:r>
              <a:r>
                <a:rPr lang="en-US" altLang="en-US" sz="1100" dirty="0" err="1">
                  <a:solidFill>
                    <a:srgbClr val="5B9BD5"/>
                  </a:solidFill>
                  <a:latin typeface="Calibri" panose="020F0502020204030204" pitchFamily="34" charset="0"/>
                </a:rPr>
                <a:t>dist</a:t>
              </a:r>
              <a:r>
                <a:rPr lang="en-US" altLang="en-US" sz="1100" dirty="0">
                  <a:solidFill>
                    <a:srgbClr val="5B9BD5"/>
                  </a:solidFill>
                  <a:latin typeface="Calibri" panose="020F0502020204030204" pitchFamily="34" charset="0"/>
                </a:rPr>
                <a:t> to source: 3</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46" name="Line 130">
              <a:extLst>
                <a:ext uri="{FF2B5EF4-FFF2-40B4-BE49-F238E27FC236}">
                  <a16:creationId xmlns:a16="http://schemas.microsoft.com/office/drawing/2014/main" id="{98E1CB83-BA91-4855-B6C9-C055C8DDD3DB}"/>
                </a:ext>
              </a:extLst>
            </p:cNvPr>
            <p:cNvSpPr>
              <a:spLocks noChangeShapeType="1"/>
            </p:cNvSpPr>
            <p:nvPr/>
          </p:nvSpPr>
          <p:spPr bwMode="auto">
            <a:xfrm flipH="1" flipV="1">
              <a:off x="2052687" y="3313113"/>
              <a:ext cx="146002" cy="196850"/>
            </a:xfrm>
            <a:prstGeom prst="line">
              <a:avLst/>
            </a:prstGeom>
            <a:noFill/>
            <a:ln w="9525"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274" name="Group 2273">
            <a:extLst>
              <a:ext uri="{FF2B5EF4-FFF2-40B4-BE49-F238E27FC236}">
                <a16:creationId xmlns:a16="http://schemas.microsoft.com/office/drawing/2014/main" id="{2182FD65-E77C-4800-9930-030278BF7A59}"/>
              </a:ext>
            </a:extLst>
          </p:cNvPr>
          <p:cNvGrpSpPr/>
          <p:nvPr/>
        </p:nvGrpSpPr>
        <p:grpSpPr>
          <a:xfrm>
            <a:off x="4638677" y="1660525"/>
            <a:ext cx="3903662" cy="2957513"/>
            <a:chOff x="4638677" y="1660525"/>
            <a:chExt cx="3903662" cy="2957513"/>
          </a:xfrm>
        </p:grpSpPr>
        <p:sp>
          <p:nvSpPr>
            <p:cNvPr id="282" name="Rectangle 175">
              <a:extLst>
                <a:ext uri="{FF2B5EF4-FFF2-40B4-BE49-F238E27FC236}">
                  <a16:creationId xmlns:a16="http://schemas.microsoft.com/office/drawing/2014/main" id="{1FDFB643-8595-4A11-AB46-CC3086AD0DB1}"/>
                </a:ext>
              </a:extLst>
            </p:cNvPr>
            <p:cNvSpPr>
              <a:spLocks noChangeArrowheads="1"/>
            </p:cNvSpPr>
            <p:nvPr/>
          </p:nvSpPr>
          <p:spPr bwMode="auto">
            <a:xfrm>
              <a:off x="5068889" y="1884363"/>
              <a:ext cx="144270"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19</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2081" name="Group 138">
              <a:extLst>
                <a:ext uri="{FF2B5EF4-FFF2-40B4-BE49-F238E27FC236}">
                  <a16:creationId xmlns:a16="http://schemas.microsoft.com/office/drawing/2014/main" id="{380C52C2-5731-4D38-9FF8-0ED0EB7A1CAD}"/>
                </a:ext>
              </a:extLst>
            </p:cNvPr>
            <p:cNvGrpSpPr>
              <a:grpSpLocks noChangeAspect="1"/>
            </p:cNvGrpSpPr>
            <p:nvPr/>
          </p:nvGrpSpPr>
          <p:grpSpPr bwMode="auto">
            <a:xfrm>
              <a:off x="4638677" y="1660525"/>
              <a:ext cx="3244851" cy="2957513"/>
              <a:chOff x="2922" y="1046"/>
              <a:chExt cx="2044" cy="1863"/>
            </a:xfrm>
          </p:grpSpPr>
          <p:sp>
            <p:nvSpPr>
              <p:cNvPr id="2084" name="AutoShape 137">
                <a:extLst>
                  <a:ext uri="{FF2B5EF4-FFF2-40B4-BE49-F238E27FC236}">
                    <a16:creationId xmlns:a16="http://schemas.microsoft.com/office/drawing/2014/main" id="{3222A1C6-8DFD-4856-804B-88E427366493}"/>
                  </a:ext>
                </a:extLst>
              </p:cNvPr>
              <p:cNvSpPr>
                <a:spLocks noChangeAspect="1" noChangeArrowheads="1" noTextEdit="1"/>
              </p:cNvSpPr>
              <p:nvPr/>
            </p:nvSpPr>
            <p:spPr bwMode="auto">
              <a:xfrm>
                <a:off x="2922" y="1046"/>
                <a:ext cx="1952" cy="1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5" name="Line 139">
                <a:extLst>
                  <a:ext uri="{FF2B5EF4-FFF2-40B4-BE49-F238E27FC236}">
                    <a16:creationId xmlns:a16="http://schemas.microsoft.com/office/drawing/2014/main" id="{12FDC596-66E9-4140-B1BE-C531C4524AB7}"/>
                  </a:ext>
                </a:extLst>
              </p:cNvPr>
              <p:cNvSpPr>
                <a:spLocks noChangeShapeType="1"/>
              </p:cNvSpPr>
              <p:nvPr/>
            </p:nvSpPr>
            <p:spPr bwMode="auto">
              <a:xfrm flipH="1">
                <a:off x="3962" y="1704"/>
                <a:ext cx="50" cy="149"/>
              </a:xfrm>
              <a:prstGeom prst="line">
                <a:avLst/>
              </a:prstGeom>
              <a:noFill/>
              <a:ln w="47625"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88" name="Line 140">
                <a:extLst>
                  <a:ext uri="{FF2B5EF4-FFF2-40B4-BE49-F238E27FC236}">
                    <a16:creationId xmlns:a16="http://schemas.microsoft.com/office/drawing/2014/main" id="{EAEF97C4-26FD-457A-ACF8-9A9200F89650}"/>
                  </a:ext>
                </a:extLst>
              </p:cNvPr>
              <p:cNvSpPr>
                <a:spLocks noChangeShapeType="1"/>
              </p:cNvSpPr>
              <p:nvPr/>
            </p:nvSpPr>
            <p:spPr bwMode="auto">
              <a:xfrm flipV="1">
                <a:off x="3640" y="1914"/>
                <a:ext cx="262" cy="60"/>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89" name="Line 141">
                <a:extLst>
                  <a:ext uri="{FF2B5EF4-FFF2-40B4-BE49-F238E27FC236}">
                    <a16:creationId xmlns:a16="http://schemas.microsoft.com/office/drawing/2014/main" id="{9A2E5EC1-F24A-41DD-946F-E279CC02A52E}"/>
                  </a:ext>
                </a:extLst>
              </p:cNvPr>
              <p:cNvSpPr>
                <a:spLocks noChangeShapeType="1"/>
              </p:cNvSpPr>
              <p:nvPr/>
            </p:nvSpPr>
            <p:spPr bwMode="auto">
              <a:xfrm>
                <a:off x="4005" y="1957"/>
                <a:ext cx="55" cy="176"/>
              </a:xfrm>
              <a:prstGeom prst="line">
                <a:avLst/>
              </a:prstGeom>
              <a:noFill/>
              <a:ln w="47625"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2" name="Line 142">
                <a:extLst>
                  <a:ext uri="{FF2B5EF4-FFF2-40B4-BE49-F238E27FC236}">
                    <a16:creationId xmlns:a16="http://schemas.microsoft.com/office/drawing/2014/main" id="{FFDAF50E-162A-4F3F-BDBA-F4E6B1D65F4C}"/>
                  </a:ext>
                </a:extLst>
              </p:cNvPr>
              <p:cNvSpPr>
                <a:spLocks noChangeShapeType="1"/>
              </p:cNvSpPr>
              <p:nvPr/>
            </p:nvSpPr>
            <p:spPr bwMode="auto">
              <a:xfrm>
                <a:off x="3723" y="1614"/>
                <a:ext cx="196" cy="257"/>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3" name="Line 143">
                <a:extLst>
                  <a:ext uri="{FF2B5EF4-FFF2-40B4-BE49-F238E27FC236}">
                    <a16:creationId xmlns:a16="http://schemas.microsoft.com/office/drawing/2014/main" id="{CEFA1A26-BAB0-48BF-B949-D11F685AB643}"/>
                  </a:ext>
                </a:extLst>
              </p:cNvPr>
              <p:cNvSpPr>
                <a:spLocks noChangeShapeType="1"/>
              </p:cNvSpPr>
              <p:nvPr/>
            </p:nvSpPr>
            <p:spPr bwMode="auto">
              <a:xfrm flipV="1">
                <a:off x="4073" y="1303"/>
                <a:ext cx="148" cy="296"/>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6" name="Line 144">
                <a:extLst>
                  <a:ext uri="{FF2B5EF4-FFF2-40B4-BE49-F238E27FC236}">
                    <a16:creationId xmlns:a16="http://schemas.microsoft.com/office/drawing/2014/main" id="{DCF6ACF4-1130-4564-B2D1-7045B0788DF7}"/>
                  </a:ext>
                </a:extLst>
              </p:cNvPr>
              <p:cNvSpPr>
                <a:spLocks noChangeShapeType="1"/>
              </p:cNvSpPr>
              <p:nvPr/>
            </p:nvSpPr>
            <p:spPr bwMode="auto">
              <a:xfrm>
                <a:off x="4306" y="1303"/>
                <a:ext cx="154" cy="121"/>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7" name="Line 145">
                <a:extLst>
                  <a:ext uri="{FF2B5EF4-FFF2-40B4-BE49-F238E27FC236}">
                    <a16:creationId xmlns:a16="http://schemas.microsoft.com/office/drawing/2014/main" id="{F307F6D8-256C-4540-A05F-A2F90975DFD3}"/>
                  </a:ext>
                </a:extLst>
              </p:cNvPr>
              <p:cNvSpPr>
                <a:spLocks noChangeShapeType="1"/>
              </p:cNvSpPr>
              <p:nvPr/>
            </p:nvSpPr>
            <p:spPr bwMode="auto">
              <a:xfrm>
                <a:off x="4101" y="1636"/>
                <a:ext cx="180" cy="103"/>
              </a:xfrm>
              <a:prstGeom prst="line">
                <a:avLst/>
              </a:prstGeom>
              <a:noFill/>
              <a:ln w="47625"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0" name="Line 146">
                <a:extLst>
                  <a:ext uri="{FF2B5EF4-FFF2-40B4-BE49-F238E27FC236}">
                    <a16:creationId xmlns:a16="http://schemas.microsoft.com/office/drawing/2014/main" id="{DC947848-5593-4299-8320-379BF7C41738}"/>
                  </a:ext>
                </a:extLst>
              </p:cNvPr>
              <p:cNvSpPr>
                <a:spLocks noChangeShapeType="1"/>
              </p:cNvSpPr>
              <p:nvPr/>
            </p:nvSpPr>
            <p:spPr bwMode="auto">
              <a:xfrm flipV="1">
                <a:off x="4367" y="1527"/>
                <a:ext cx="135" cy="212"/>
              </a:xfrm>
              <a:prstGeom prst="line">
                <a:avLst/>
              </a:prstGeom>
              <a:noFill/>
              <a:ln w="47625"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1" name="Line 147">
                <a:extLst>
                  <a:ext uri="{FF2B5EF4-FFF2-40B4-BE49-F238E27FC236}">
                    <a16:creationId xmlns:a16="http://schemas.microsoft.com/office/drawing/2014/main" id="{C88331A4-AC34-44DC-B2C6-1F537C1DD63F}"/>
                  </a:ext>
                </a:extLst>
              </p:cNvPr>
              <p:cNvSpPr>
                <a:spLocks noChangeShapeType="1"/>
              </p:cNvSpPr>
              <p:nvPr/>
            </p:nvSpPr>
            <p:spPr bwMode="auto">
              <a:xfrm>
                <a:off x="4145" y="2218"/>
                <a:ext cx="77" cy="99"/>
              </a:xfrm>
              <a:prstGeom prst="line">
                <a:avLst/>
              </a:prstGeom>
              <a:noFill/>
              <a:ln w="47625"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4" name="Line 148">
                <a:extLst>
                  <a:ext uri="{FF2B5EF4-FFF2-40B4-BE49-F238E27FC236}">
                    <a16:creationId xmlns:a16="http://schemas.microsoft.com/office/drawing/2014/main" id="{9C21BD74-3608-441D-9DC0-A3FDE8413400}"/>
                  </a:ext>
                </a:extLst>
              </p:cNvPr>
              <p:cNvSpPr>
                <a:spLocks noChangeShapeType="1"/>
              </p:cNvSpPr>
              <p:nvPr/>
            </p:nvSpPr>
            <p:spPr bwMode="auto">
              <a:xfrm flipV="1">
                <a:off x="4307" y="2178"/>
                <a:ext cx="199" cy="139"/>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5" name="Line 149">
                <a:extLst>
                  <a:ext uri="{FF2B5EF4-FFF2-40B4-BE49-F238E27FC236}">
                    <a16:creationId xmlns:a16="http://schemas.microsoft.com/office/drawing/2014/main" id="{3FCCA61B-1FD6-478A-9FFA-6C783D69FE4E}"/>
                  </a:ext>
                </a:extLst>
              </p:cNvPr>
              <p:cNvSpPr>
                <a:spLocks noChangeShapeType="1"/>
              </p:cNvSpPr>
              <p:nvPr/>
            </p:nvSpPr>
            <p:spPr bwMode="auto">
              <a:xfrm flipH="1">
                <a:off x="4145" y="2402"/>
                <a:ext cx="77" cy="145"/>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8" name="Line 150">
                <a:extLst>
                  <a:ext uri="{FF2B5EF4-FFF2-40B4-BE49-F238E27FC236}">
                    <a16:creationId xmlns:a16="http://schemas.microsoft.com/office/drawing/2014/main" id="{175EB666-FA04-458B-9053-210EB4DCAFBF}"/>
                  </a:ext>
                </a:extLst>
              </p:cNvPr>
              <p:cNvSpPr>
                <a:spLocks noChangeShapeType="1"/>
              </p:cNvSpPr>
              <p:nvPr/>
            </p:nvSpPr>
            <p:spPr bwMode="auto">
              <a:xfrm>
                <a:off x="4609" y="2221"/>
                <a:ext cx="131" cy="136"/>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9" name="Line 151">
                <a:extLst>
                  <a:ext uri="{FF2B5EF4-FFF2-40B4-BE49-F238E27FC236}">
                    <a16:creationId xmlns:a16="http://schemas.microsoft.com/office/drawing/2014/main" id="{811112C9-D7D4-44E7-95B1-9408BEFD95FB}"/>
                  </a:ext>
                </a:extLst>
              </p:cNvPr>
              <p:cNvSpPr>
                <a:spLocks noChangeShapeType="1"/>
              </p:cNvSpPr>
              <p:nvPr/>
            </p:nvSpPr>
            <p:spPr bwMode="auto">
              <a:xfrm>
                <a:off x="4307" y="2402"/>
                <a:ext cx="94" cy="88"/>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8" name="Line 152">
                <a:extLst>
                  <a:ext uri="{FF2B5EF4-FFF2-40B4-BE49-F238E27FC236}">
                    <a16:creationId xmlns:a16="http://schemas.microsoft.com/office/drawing/2014/main" id="{55CF3E6A-20C8-4EB3-B142-CE054FA442C7}"/>
                  </a:ext>
                </a:extLst>
              </p:cNvPr>
              <p:cNvSpPr>
                <a:spLocks noChangeShapeType="1"/>
              </p:cNvSpPr>
              <p:nvPr/>
            </p:nvSpPr>
            <p:spPr bwMode="auto">
              <a:xfrm flipH="1">
                <a:off x="4367" y="2594"/>
                <a:ext cx="77" cy="163"/>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 name="Line 153">
                <a:extLst>
                  <a:ext uri="{FF2B5EF4-FFF2-40B4-BE49-F238E27FC236}">
                    <a16:creationId xmlns:a16="http://schemas.microsoft.com/office/drawing/2014/main" id="{8BC876B3-AC2D-485A-91EE-68B9A62CB832}"/>
                  </a:ext>
                </a:extLst>
              </p:cNvPr>
              <p:cNvSpPr>
                <a:spLocks noChangeShapeType="1"/>
              </p:cNvSpPr>
              <p:nvPr/>
            </p:nvSpPr>
            <p:spPr bwMode="auto">
              <a:xfrm flipH="1" flipV="1">
                <a:off x="4367" y="1824"/>
                <a:ext cx="156" cy="312"/>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 name="Line 154">
                <a:extLst>
                  <a:ext uri="{FF2B5EF4-FFF2-40B4-BE49-F238E27FC236}">
                    <a16:creationId xmlns:a16="http://schemas.microsoft.com/office/drawing/2014/main" id="{4BBA9D6C-C2A7-4FD2-B700-76E068A3F4E0}"/>
                  </a:ext>
                </a:extLst>
              </p:cNvPr>
              <p:cNvSpPr>
                <a:spLocks noChangeShapeType="1"/>
              </p:cNvSpPr>
              <p:nvPr/>
            </p:nvSpPr>
            <p:spPr bwMode="auto">
              <a:xfrm flipH="1">
                <a:off x="3218" y="1974"/>
                <a:ext cx="302" cy="0"/>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 name="Line 155">
                <a:extLst>
                  <a:ext uri="{FF2B5EF4-FFF2-40B4-BE49-F238E27FC236}">
                    <a16:creationId xmlns:a16="http://schemas.microsoft.com/office/drawing/2014/main" id="{031769F8-4FA5-46BA-ADDC-AD64D2B3F368}"/>
                  </a:ext>
                </a:extLst>
              </p:cNvPr>
              <p:cNvSpPr>
                <a:spLocks noChangeShapeType="1"/>
              </p:cNvSpPr>
              <p:nvPr/>
            </p:nvSpPr>
            <p:spPr bwMode="auto">
              <a:xfrm flipH="1">
                <a:off x="3460" y="2030"/>
                <a:ext cx="98" cy="246"/>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 name="Line 156">
                <a:extLst>
                  <a:ext uri="{FF2B5EF4-FFF2-40B4-BE49-F238E27FC236}">
                    <a16:creationId xmlns:a16="http://schemas.microsoft.com/office/drawing/2014/main" id="{2DC3B65D-EDF2-449C-9641-18579C45B90A}"/>
                  </a:ext>
                </a:extLst>
              </p:cNvPr>
              <p:cNvSpPr>
                <a:spLocks noChangeShapeType="1"/>
              </p:cNvSpPr>
              <p:nvPr/>
            </p:nvSpPr>
            <p:spPr bwMode="auto">
              <a:xfrm>
                <a:off x="3169" y="2034"/>
                <a:ext cx="32" cy="172"/>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 name="Line 157">
                <a:extLst>
                  <a:ext uri="{FF2B5EF4-FFF2-40B4-BE49-F238E27FC236}">
                    <a16:creationId xmlns:a16="http://schemas.microsoft.com/office/drawing/2014/main" id="{3D3199EA-D578-49F9-A333-ECFD6426370F}"/>
                  </a:ext>
                </a:extLst>
              </p:cNvPr>
              <p:cNvSpPr>
                <a:spLocks noChangeShapeType="1"/>
              </p:cNvSpPr>
              <p:nvPr/>
            </p:nvSpPr>
            <p:spPr bwMode="auto">
              <a:xfrm>
                <a:off x="3460" y="2397"/>
                <a:ext cx="0" cy="132"/>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4" name="Line 158">
                <a:extLst>
                  <a:ext uri="{FF2B5EF4-FFF2-40B4-BE49-F238E27FC236}">
                    <a16:creationId xmlns:a16="http://schemas.microsoft.com/office/drawing/2014/main" id="{F5628768-F362-49D9-A8AD-707C551B58CB}"/>
                  </a:ext>
                </a:extLst>
              </p:cNvPr>
              <p:cNvSpPr>
                <a:spLocks noChangeShapeType="1"/>
              </p:cNvSpPr>
              <p:nvPr/>
            </p:nvSpPr>
            <p:spPr bwMode="auto">
              <a:xfrm flipV="1">
                <a:off x="3060" y="2312"/>
                <a:ext cx="101" cy="114"/>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5" name="Line 159">
                <a:extLst>
                  <a:ext uri="{FF2B5EF4-FFF2-40B4-BE49-F238E27FC236}">
                    <a16:creationId xmlns:a16="http://schemas.microsoft.com/office/drawing/2014/main" id="{0B52BBC9-ED69-44C3-A7CA-76C6F09708C2}"/>
                  </a:ext>
                </a:extLst>
              </p:cNvPr>
              <p:cNvSpPr>
                <a:spLocks noChangeShapeType="1"/>
              </p:cNvSpPr>
              <p:nvPr/>
            </p:nvSpPr>
            <p:spPr bwMode="auto">
              <a:xfrm>
                <a:off x="3520" y="2337"/>
                <a:ext cx="231" cy="0"/>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6" name="Line 160">
                <a:extLst>
                  <a:ext uri="{FF2B5EF4-FFF2-40B4-BE49-F238E27FC236}">
                    <a16:creationId xmlns:a16="http://schemas.microsoft.com/office/drawing/2014/main" id="{F0E5F395-62D9-48CF-B06F-2949C8BB4509}"/>
                  </a:ext>
                </a:extLst>
              </p:cNvPr>
              <p:cNvSpPr>
                <a:spLocks noChangeShapeType="1"/>
              </p:cNvSpPr>
              <p:nvPr/>
            </p:nvSpPr>
            <p:spPr bwMode="auto">
              <a:xfrm>
                <a:off x="3407" y="1525"/>
                <a:ext cx="214" cy="46"/>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7" name="Line 161">
                <a:extLst>
                  <a:ext uri="{FF2B5EF4-FFF2-40B4-BE49-F238E27FC236}">
                    <a16:creationId xmlns:a16="http://schemas.microsoft.com/office/drawing/2014/main" id="{2DAE0B54-C819-4E33-B91B-3B5D990FA748}"/>
                  </a:ext>
                </a:extLst>
              </p:cNvPr>
              <p:cNvSpPr>
                <a:spLocks noChangeShapeType="1"/>
              </p:cNvSpPr>
              <p:nvPr/>
            </p:nvSpPr>
            <p:spPr bwMode="auto">
              <a:xfrm>
                <a:off x="3681" y="1297"/>
                <a:ext cx="0" cy="214"/>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 name="Line 162">
                <a:extLst>
                  <a:ext uri="{FF2B5EF4-FFF2-40B4-BE49-F238E27FC236}">
                    <a16:creationId xmlns:a16="http://schemas.microsoft.com/office/drawing/2014/main" id="{F56ECAF7-DB3A-4639-B4A2-48C0833235A4}"/>
                  </a:ext>
                </a:extLst>
              </p:cNvPr>
              <p:cNvSpPr>
                <a:spLocks noChangeShapeType="1"/>
              </p:cNvSpPr>
              <p:nvPr/>
            </p:nvSpPr>
            <p:spPr bwMode="auto">
              <a:xfrm>
                <a:off x="3298" y="1252"/>
                <a:ext cx="38" cy="214"/>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 name="Line 163">
                <a:extLst>
                  <a:ext uri="{FF2B5EF4-FFF2-40B4-BE49-F238E27FC236}">
                    <a16:creationId xmlns:a16="http://schemas.microsoft.com/office/drawing/2014/main" id="{3B0BA375-30D0-4CCB-8730-930C4BE0C32B}"/>
                  </a:ext>
                </a:extLst>
              </p:cNvPr>
              <p:cNvSpPr>
                <a:spLocks noChangeShapeType="1"/>
              </p:cNvSpPr>
              <p:nvPr/>
            </p:nvSpPr>
            <p:spPr bwMode="auto">
              <a:xfrm flipV="1">
                <a:off x="3158" y="1568"/>
                <a:ext cx="146" cy="346"/>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12" name="Picture 164">
                <a:extLst>
                  <a:ext uri="{FF2B5EF4-FFF2-40B4-BE49-F238E27FC236}">
                    <a16:creationId xmlns:a16="http://schemas.microsoft.com/office/drawing/2014/main" id="{F2B44CD3-C812-4558-B721-FA1229B84E79}"/>
                  </a:ext>
                </a:extLst>
              </p:cNvPr>
              <p:cNvPicPr>
                <a:picLocks noChangeAspect="1" noChangeArrowheads="1"/>
              </p:cNvPicPr>
              <p:nvPr/>
            </p:nvPicPr>
            <p:blipFill>
              <a:blip r:embed="rId49">
                <a:extLst>
                  <a:ext uri="{28A0092B-C50C-407E-A947-70E740481C1C}">
                    <a14:useLocalDpi xmlns:a14="http://schemas.microsoft.com/office/drawing/2010/main" val="0"/>
                  </a:ext>
                </a:extLst>
              </a:blip>
              <a:srcRect/>
              <a:stretch>
                <a:fillRect/>
              </a:stretch>
            </p:blipFill>
            <p:spPr bwMode="auto">
              <a:xfrm>
                <a:off x="3592" y="1162"/>
                <a:ext cx="186"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13" name="Picture 165">
                <a:extLst>
                  <a:ext uri="{FF2B5EF4-FFF2-40B4-BE49-F238E27FC236}">
                    <a16:creationId xmlns:a16="http://schemas.microsoft.com/office/drawing/2014/main" id="{099394BF-8681-4D22-A69B-AB041796304C}"/>
                  </a:ext>
                </a:extLst>
              </p:cNvPr>
              <p:cNvPicPr>
                <a:picLocks noChangeAspect="1" noChangeArrowheads="1"/>
              </p:cNvPicPr>
              <p:nvPr/>
            </p:nvPicPr>
            <p:blipFill>
              <a:blip r:embed="rId50">
                <a:extLst>
                  <a:ext uri="{28A0092B-C50C-407E-A947-70E740481C1C}">
                    <a14:useLocalDpi xmlns:a14="http://schemas.microsoft.com/office/drawing/2010/main" val="0"/>
                  </a:ext>
                </a:extLst>
              </a:blip>
              <a:srcRect/>
              <a:stretch>
                <a:fillRect/>
              </a:stretch>
            </p:blipFill>
            <p:spPr bwMode="auto">
              <a:xfrm>
                <a:off x="3592" y="1162"/>
                <a:ext cx="186"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0" name="Oval 166">
                <a:extLst>
                  <a:ext uri="{FF2B5EF4-FFF2-40B4-BE49-F238E27FC236}">
                    <a16:creationId xmlns:a16="http://schemas.microsoft.com/office/drawing/2014/main" id="{601E82D0-33DF-4860-BCD6-F38E3070A522}"/>
                  </a:ext>
                </a:extLst>
              </p:cNvPr>
              <p:cNvSpPr>
                <a:spLocks noChangeArrowheads="1"/>
              </p:cNvSpPr>
              <p:nvPr/>
            </p:nvSpPr>
            <p:spPr bwMode="auto">
              <a:xfrm>
                <a:off x="3621" y="1176"/>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7" name="Rectangle 167">
                <a:extLst>
                  <a:ext uri="{FF2B5EF4-FFF2-40B4-BE49-F238E27FC236}">
                    <a16:creationId xmlns:a16="http://schemas.microsoft.com/office/drawing/2014/main" id="{57C22B8A-D4DD-498E-BC65-575D11846083}"/>
                  </a:ext>
                </a:extLst>
              </p:cNvPr>
              <p:cNvSpPr>
                <a:spLocks noChangeArrowheads="1"/>
              </p:cNvSpPr>
              <p:nvPr/>
            </p:nvSpPr>
            <p:spPr bwMode="auto">
              <a:xfrm>
                <a:off x="3638" y="1180"/>
                <a:ext cx="146"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16" name="Picture 168">
                <a:extLst>
                  <a:ext uri="{FF2B5EF4-FFF2-40B4-BE49-F238E27FC236}">
                    <a16:creationId xmlns:a16="http://schemas.microsoft.com/office/drawing/2014/main" id="{BC0522C8-363D-4A17-A941-058B4F5459ED}"/>
                  </a:ext>
                </a:extLst>
              </p:cNvPr>
              <p:cNvPicPr>
                <a:picLocks noChangeAspect="1" noChangeArrowheads="1"/>
              </p:cNvPicPr>
              <p:nvPr/>
            </p:nvPicPr>
            <p:blipFill>
              <a:blip r:embed="rId51">
                <a:extLst>
                  <a:ext uri="{28A0092B-C50C-407E-A947-70E740481C1C}">
                    <a14:useLocalDpi xmlns:a14="http://schemas.microsoft.com/office/drawing/2010/main" val="0"/>
                  </a:ext>
                </a:extLst>
              </a:blip>
              <a:srcRect/>
              <a:stretch>
                <a:fillRect/>
              </a:stretch>
            </p:blipFill>
            <p:spPr bwMode="auto">
              <a:xfrm>
                <a:off x="3592" y="1495"/>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17" name="Picture 169">
                <a:extLst>
                  <a:ext uri="{FF2B5EF4-FFF2-40B4-BE49-F238E27FC236}">
                    <a16:creationId xmlns:a16="http://schemas.microsoft.com/office/drawing/2014/main" id="{DFBECA95-EEE3-4D10-8CF5-0CD072D71F4E}"/>
                  </a:ext>
                </a:extLst>
              </p:cNvPr>
              <p:cNvPicPr>
                <a:picLocks noChangeAspect="1" noChangeArrowheads="1"/>
              </p:cNvPicPr>
              <p:nvPr/>
            </p:nvPicPr>
            <p:blipFill>
              <a:blip r:embed="rId52">
                <a:extLst>
                  <a:ext uri="{28A0092B-C50C-407E-A947-70E740481C1C}">
                    <a14:useLocalDpi xmlns:a14="http://schemas.microsoft.com/office/drawing/2010/main" val="0"/>
                  </a:ext>
                </a:extLst>
              </a:blip>
              <a:srcRect/>
              <a:stretch>
                <a:fillRect/>
              </a:stretch>
            </p:blipFill>
            <p:spPr bwMode="auto">
              <a:xfrm>
                <a:off x="3592" y="1495"/>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8" name="Oval 170">
                <a:extLst>
                  <a:ext uri="{FF2B5EF4-FFF2-40B4-BE49-F238E27FC236}">
                    <a16:creationId xmlns:a16="http://schemas.microsoft.com/office/drawing/2014/main" id="{5AD33207-3CAC-4FEE-9969-B813AB513965}"/>
                  </a:ext>
                </a:extLst>
              </p:cNvPr>
              <p:cNvSpPr>
                <a:spLocks noChangeArrowheads="1"/>
              </p:cNvSpPr>
              <p:nvPr/>
            </p:nvSpPr>
            <p:spPr bwMode="auto">
              <a:xfrm>
                <a:off x="3621" y="1511"/>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9" name="Rectangle 171">
                <a:extLst>
                  <a:ext uri="{FF2B5EF4-FFF2-40B4-BE49-F238E27FC236}">
                    <a16:creationId xmlns:a16="http://schemas.microsoft.com/office/drawing/2014/main" id="{7A88A97E-DC08-4A63-9461-38B771F0AD63}"/>
                  </a:ext>
                </a:extLst>
              </p:cNvPr>
              <p:cNvSpPr>
                <a:spLocks noChangeArrowheads="1"/>
              </p:cNvSpPr>
              <p:nvPr/>
            </p:nvSpPr>
            <p:spPr bwMode="auto">
              <a:xfrm>
                <a:off x="3660" y="1515"/>
                <a:ext cx="98"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4</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220" name="Picture 172">
                <a:extLst>
                  <a:ext uri="{FF2B5EF4-FFF2-40B4-BE49-F238E27FC236}">
                    <a16:creationId xmlns:a16="http://schemas.microsoft.com/office/drawing/2014/main" id="{C1D7B8EA-5D2D-42A0-BEC2-F758D41DEC05}"/>
                  </a:ext>
                </a:extLst>
              </p:cNvPr>
              <p:cNvPicPr>
                <a:picLocks noChangeAspect="1" noChangeArrowheads="1"/>
              </p:cNvPicPr>
              <p:nvPr/>
            </p:nvPicPr>
            <p:blipFill>
              <a:blip r:embed="rId53">
                <a:extLst>
                  <a:ext uri="{28A0092B-C50C-407E-A947-70E740481C1C}">
                    <a14:useLocalDpi xmlns:a14="http://schemas.microsoft.com/office/drawing/2010/main" val="0"/>
                  </a:ext>
                </a:extLst>
              </a:blip>
              <a:srcRect/>
              <a:stretch>
                <a:fillRect/>
              </a:stretch>
            </p:blipFill>
            <p:spPr bwMode="auto">
              <a:xfrm>
                <a:off x="3259" y="1451"/>
                <a:ext cx="187"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21" name="Picture 173">
                <a:extLst>
                  <a:ext uri="{FF2B5EF4-FFF2-40B4-BE49-F238E27FC236}">
                    <a16:creationId xmlns:a16="http://schemas.microsoft.com/office/drawing/2014/main" id="{901A6FB8-01D5-47E1-AE7C-212A67D45EB8}"/>
                  </a:ext>
                </a:extLst>
              </p:cNvPr>
              <p:cNvPicPr>
                <a:picLocks noChangeAspect="1" noChangeArrowheads="1"/>
              </p:cNvPicPr>
              <p:nvPr/>
            </p:nvPicPr>
            <p:blipFill>
              <a:blip r:embed="rId54">
                <a:extLst>
                  <a:ext uri="{28A0092B-C50C-407E-A947-70E740481C1C}">
                    <a14:useLocalDpi xmlns:a14="http://schemas.microsoft.com/office/drawing/2010/main" val="0"/>
                  </a:ext>
                </a:extLst>
              </a:blip>
              <a:srcRect/>
              <a:stretch>
                <a:fillRect/>
              </a:stretch>
            </p:blipFill>
            <p:spPr bwMode="auto">
              <a:xfrm>
                <a:off x="3259" y="1451"/>
                <a:ext cx="187"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0" name="Oval 174">
                <a:extLst>
                  <a:ext uri="{FF2B5EF4-FFF2-40B4-BE49-F238E27FC236}">
                    <a16:creationId xmlns:a16="http://schemas.microsoft.com/office/drawing/2014/main" id="{9F0BC303-F81C-4CFD-BB4C-423C1C6F9ECF}"/>
                  </a:ext>
                </a:extLst>
              </p:cNvPr>
              <p:cNvSpPr>
                <a:spLocks noChangeArrowheads="1"/>
              </p:cNvSpPr>
              <p:nvPr/>
            </p:nvSpPr>
            <p:spPr bwMode="auto">
              <a:xfrm>
                <a:off x="3287" y="1465"/>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1" name="Rectangle 175">
                <a:extLst>
                  <a:ext uri="{FF2B5EF4-FFF2-40B4-BE49-F238E27FC236}">
                    <a16:creationId xmlns:a16="http://schemas.microsoft.com/office/drawing/2014/main" id="{ECE6F2CF-D37D-4BE7-8A08-5A3AB948A94C}"/>
                  </a:ext>
                </a:extLst>
              </p:cNvPr>
              <p:cNvSpPr>
                <a:spLocks noChangeArrowheads="1"/>
              </p:cNvSpPr>
              <p:nvPr/>
            </p:nvSpPr>
            <p:spPr bwMode="auto">
              <a:xfrm>
                <a:off x="3304" y="1469"/>
                <a:ext cx="146"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12</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224" name="Picture 176">
                <a:extLst>
                  <a:ext uri="{FF2B5EF4-FFF2-40B4-BE49-F238E27FC236}">
                    <a16:creationId xmlns:a16="http://schemas.microsoft.com/office/drawing/2014/main" id="{783C1A47-6B33-409A-A707-62713E53740F}"/>
                  </a:ext>
                </a:extLst>
              </p:cNvPr>
              <p:cNvPicPr>
                <a:picLocks noChangeAspect="1" noChangeArrowheads="1"/>
              </p:cNvPicPr>
              <p:nvPr/>
            </p:nvPicPr>
            <p:blipFill>
              <a:blip r:embed="rId55">
                <a:extLst>
                  <a:ext uri="{28A0092B-C50C-407E-A947-70E740481C1C}">
                    <a14:useLocalDpi xmlns:a14="http://schemas.microsoft.com/office/drawing/2010/main" val="0"/>
                  </a:ext>
                </a:extLst>
              </a:blip>
              <a:srcRect/>
              <a:stretch>
                <a:fillRect/>
              </a:stretch>
            </p:blipFill>
            <p:spPr bwMode="auto">
              <a:xfrm>
                <a:off x="3153" y="1162"/>
                <a:ext cx="186"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25" name="Picture 177">
                <a:extLst>
                  <a:ext uri="{FF2B5EF4-FFF2-40B4-BE49-F238E27FC236}">
                    <a16:creationId xmlns:a16="http://schemas.microsoft.com/office/drawing/2014/main" id="{4B243413-DD7A-4351-9C74-C3657746CCE7}"/>
                  </a:ext>
                </a:extLst>
              </p:cNvPr>
              <p:cNvPicPr>
                <a:picLocks noChangeAspect="1" noChangeArrowheads="1"/>
              </p:cNvPicPr>
              <p:nvPr/>
            </p:nvPicPr>
            <p:blipFill>
              <a:blip r:embed="rId56">
                <a:extLst>
                  <a:ext uri="{28A0092B-C50C-407E-A947-70E740481C1C}">
                    <a14:useLocalDpi xmlns:a14="http://schemas.microsoft.com/office/drawing/2010/main" val="0"/>
                  </a:ext>
                </a:extLst>
              </a:blip>
              <a:srcRect/>
              <a:stretch>
                <a:fillRect/>
              </a:stretch>
            </p:blipFill>
            <p:spPr bwMode="auto">
              <a:xfrm>
                <a:off x="3153" y="1162"/>
                <a:ext cx="186"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2" name="Freeform 178">
                <a:extLst>
                  <a:ext uri="{FF2B5EF4-FFF2-40B4-BE49-F238E27FC236}">
                    <a16:creationId xmlns:a16="http://schemas.microsoft.com/office/drawing/2014/main" id="{4390921B-16AE-439C-AC26-B61EFEBB44D2}"/>
                  </a:ext>
                </a:extLst>
              </p:cNvPr>
              <p:cNvSpPr>
                <a:spLocks/>
              </p:cNvSpPr>
              <p:nvPr/>
            </p:nvSpPr>
            <p:spPr bwMode="auto">
              <a:xfrm>
                <a:off x="3173" y="1169"/>
                <a:ext cx="133" cy="134"/>
              </a:xfrm>
              <a:custGeom>
                <a:avLst/>
                <a:gdLst>
                  <a:gd name="T0" fmla="*/ 8 w 133"/>
                  <a:gd name="T1" fmla="*/ 52 h 134"/>
                  <a:gd name="T2" fmla="*/ 82 w 133"/>
                  <a:gd name="T3" fmla="*/ 9 h 134"/>
                  <a:gd name="T4" fmla="*/ 125 w 133"/>
                  <a:gd name="T5" fmla="*/ 83 h 134"/>
                  <a:gd name="T6" fmla="*/ 51 w 133"/>
                  <a:gd name="T7" fmla="*/ 126 h 134"/>
                  <a:gd name="T8" fmla="*/ 8 w 133"/>
                  <a:gd name="T9" fmla="*/ 52 h 134"/>
                </a:gdLst>
                <a:ahLst/>
                <a:cxnLst>
                  <a:cxn ang="0">
                    <a:pos x="T0" y="T1"/>
                  </a:cxn>
                  <a:cxn ang="0">
                    <a:pos x="T2" y="T3"/>
                  </a:cxn>
                  <a:cxn ang="0">
                    <a:pos x="T4" y="T5"/>
                  </a:cxn>
                  <a:cxn ang="0">
                    <a:pos x="T6" y="T7"/>
                  </a:cxn>
                  <a:cxn ang="0">
                    <a:pos x="T8" y="T9"/>
                  </a:cxn>
                </a:cxnLst>
                <a:rect l="0" t="0" r="r" b="b"/>
                <a:pathLst>
                  <a:path w="133" h="134">
                    <a:moveTo>
                      <a:pt x="8" y="52"/>
                    </a:moveTo>
                    <a:cubicBezTo>
                      <a:pt x="17" y="20"/>
                      <a:pt x="50" y="0"/>
                      <a:pt x="82" y="9"/>
                    </a:cubicBezTo>
                    <a:cubicBezTo>
                      <a:pt x="114" y="18"/>
                      <a:pt x="133" y="51"/>
                      <a:pt x="125" y="83"/>
                    </a:cubicBezTo>
                    <a:cubicBezTo>
                      <a:pt x="116" y="115"/>
                      <a:pt x="83" y="134"/>
                      <a:pt x="51" y="126"/>
                    </a:cubicBezTo>
                    <a:cubicBezTo>
                      <a:pt x="19" y="117"/>
                      <a:pt x="0" y="84"/>
                      <a:pt x="8" y="52"/>
                    </a:cubicBezTo>
                  </a:path>
                </a:pathLst>
              </a:cu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28" name="Picture 180">
                <a:extLst>
                  <a:ext uri="{FF2B5EF4-FFF2-40B4-BE49-F238E27FC236}">
                    <a16:creationId xmlns:a16="http://schemas.microsoft.com/office/drawing/2014/main" id="{1FEBEE17-DC7A-4C48-9968-B10189BCE095}"/>
                  </a:ext>
                </a:extLst>
              </p:cNvPr>
              <p:cNvPicPr>
                <a:picLocks noChangeAspect="1" noChangeArrowheads="1"/>
              </p:cNvPicPr>
              <p:nvPr/>
            </p:nvPicPr>
            <p:blipFill>
              <a:blip r:embed="rId57">
                <a:extLst>
                  <a:ext uri="{28A0092B-C50C-407E-A947-70E740481C1C}">
                    <a14:useLocalDpi xmlns:a14="http://schemas.microsoft.com/office/drawing/2010/main" val="0"/>
                  </a:ext>
                </a:extLst>
              </a:blip>
              <a:srcRect/>
              <a:stretch>
                <a:fillRect/>
              </a:stretch>
            </p:blipFill>
            <p:spPr bwMode="auto">
              <a:xfrm>
                <a:off x="3490" y="1895"/>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29" name="Picture 181">
                <a:extLst>
                  <a:ext uri="{FF2B5EF4-FFF2-40B4-BE49-F238E27FC236}">
                    <a16:creationId xmlns:a16="http://schemas.microsoft.com/office/drawing/2014/main" id="{B1A7BF30-4AA0-4DBC-B931-CAA78092D789}"/>
                  </a:ext>
                </a:extLst>
              </p:cNvPr>
              <p:cNvPicPr>
                <a:picLocks noChangeAspect="1" noChangeArrowheads="1"/>
              </p:cNvPicPr>
              <p:nvPr/>
            </p:nvPicPr>
            <p:blipFill>
              <a:blip r:embed="rId58">
                <a:extLst>
                  <a:ext uri="{28A0092B-C50C-407E-A947-70E740481C1C}">
                    <a14:useLocalDpi xmlns:a14="http://schemas.microsoft.com/office/drawing/2010/main" val="0"/>
                  </a:ext>
                </a:extLst>
              </a:blip>
              <a:srcRect/>
              <a:stretch>
                <a:fillRect/>
              </a:stretch>
            </p:blipFill>
            <p:spPr bwMode="auto">
              <a:xfrm>
                <a:off x="3490" y="1895"/>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Oval 182">
                <a:extLst>
                  <a:ext uri="{FF2B5EF4-FFF2-40B4-BE49-F238E27FC236}">
                    <a16:creationId xmlns:a16="http://schemas.microsoft.com/office/drawing/2014/main" id="{23556D10-669A-45EA-90F4-3FA92A91693E}"/>
                  </a:ext>
                </a:extLst>
              </p:cNvPr>
              <p:cNvSpPr>
                <a:spLocks noChangeArrowheads="1"/>
              </p:cNvSpPr>
              <p:nvPr/>
            </p:nvSpPr>
            <p:spPr bwMode="auto">
              <a:xfrm>
                <a:off x="3520" y="1914"/>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5" name="Rectangle 183">
                <a:extLst>
                  <a:ext uri="{FF2B5EF4-FFF2-40B4-BE49-F238E27FC236}">
                    <a16:creationId xmlns:a16="http://schemas.microsoft.com/office/drawing/2014/main" id="{4B51E27B-3211-4B9E-A218-4141F477FBFE}"/>
                  </a:ext>
                </a:extLst>
              </p:cNvPr>
              <p:cNvSpPr>
                <a:spLocks noChangeArrowheads="1"/>
              </p:cNvSpPr>
              <p:nvPr/>
            </p:nvSpPr>
            <p:spPr bwMode="auto">
              <a:xfrm>
                <a:off x="3560" y="1919"/>
                <a:ext cx="98"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32" name="Picture 184">
                <a:extLst>
                  <a:ext uri="{FF2B5EF4-FFF2-40B4-BE49-F238E27FC236}">
                    <a16:creationId xmlns:a16="http://schemas.microsoft.com/office/drawing/2014/main" id="{99B64ADE-EECB-4AA9-86C8-CB2FDDF2D4D0}"/>
                  </a:ext>
                </a:extLst>
              </p:cNvPr>
              <p:cNvPicPr>
                <a:picLocks noChangeAspect="1" noChangeArrowheads="1"/>
              </p:cNvPicPr>
              <p:nvPr/>
            </p:nvPicPr>
            <p:blipFill>
              <a:blip r:embed="rId59">
                <a:extLst>
                  <a:ext uri="{28A0092B-C50C-407E-A947-70E740481C1C}">
                    <a14:useLocalDpi xmlns:a14="http://schemas.microsoft.com/office/drawing/2010/main" val="0"/>
                  </a:ext>
                </a:extLst>
              </a:blip>
              <a:srcRect/>
              <a:stretch>
                <a:fillRect/>
              </a:stretch>
            </p:blipFill>
            <p:spPr bwMode="auto">
              <a:xfrm>
                <a:off x="3370" y="2260"/>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33" name="Picture 185">
                <a:extLst>
                  <a:ext uri="{FF2B5EF4-FFF2-40B4-BE49-F238E27FC236}">
                    <a16:creationId xmlns:a16="http://schemas.microsoft.com/office/drawing/2014/main" id="{3456F842-7F2B-46DB-BABD-5F0397B9ECA8}"/>
                  </a:ext>
                </a:extLst>
              </p:cNvPr>
              <p:cNvPicPr>
                <a:picLocks noChangeAspect="1" noChangeArrowheads="1"/>
              </p:cNvPicPr>
              <p:nvPr/>
            </p:nvPicPr>
            <p:blipFill>
              <a:blip r:embed="rId60">
                <a:extLst>
                  <a:ext uri="{28A0092B-C50C-407E-A947-70E740481C1C}">
                    <a14:useLocalDpi xmlns:a14="http://schemas.microsoft.com/office/drawing/2010/main" val="0"/>
                  </a:ext>
                </a:extLst>
              </a:blip>
              <a:srcRect/>
              <a:stretch>
                <a:fillRect/>
              </a:stretch>
            </p:blipFill>
            <p:spPr bwMode="auto">
              <a:xfrm>
                <a:off x="3370" y="2260"/>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6" name="Oval 186">
                <a:extLst>
                  <a:ext uri="{FF2B5EF4-FFF2-40B4-BE49-F238E27FC236}">
                    <a16:creationId xmlns:a16="http://schemas.microsoft.com/office/drawing/2014/main" id="{333EF5C8-214C-469C-A4CF-FD77B268F400}"/>
                  </a:ext>
                </a:extLst>
              </p:cNvPr>
              <p:cNvSpPr>
                <a:spLocks noChangeArrowheads="1"/>
              </p:cNvSpPr>
              <p:nvPr/>
            </p:nvSpPr>
            <p:spPr bwMode="auto">
              <a:xfrm>
                <a:off x="3400" y="2276"/>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7" name="Rectangle 187">
                <a:extLst>
                  <a:ext uri="{FF2B5EF4-FFF2-40B4-BE49-F238E27FC236}">
                    <a16:creationId xmlns:a16="http://schemas.microsoft.com/office/drawing/2014/main" id="{17CDE733-69E7-4CCC-A7E5-80200BDC4A8A}"/>
                  </a:ext>
                </a:extLst>
              </p:cNvPr>
              <p:cNvSpPr>
                <a:spLocks noChangeArrowheads="1"/>
              </p:cNvSpPr>
              <p:nvPr/>
            </p:nvSpPr>
            <p:spPr bwMode="auto">
              <a:xfrm>
                <a:off x="3439" y="2282"/>
                <a:ext cx="98" cy="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36" name="Picture 188">
                <a:extLst>
                  <a:ext uri="{FF2B5EF4-FFF2-40B4-BE49-F238E27FC236}">
                    <a16:creationId xmlns:a16="http://schemas.microsoft.com/office/drawing/2014/main" id="{5DBA94BB-8A87-4357-812B-8B3EBCB6CCD8}"/>
                  </a:ext>
                </a:extLst>
              </p:cNvPr>
              <p:cNvPicPr>
                <a:picLocks noChangeAspect="1" noChangeArrowheads="1"/>
              </p:cNvPicPr>
              <p:nvPr/>
            </p:nvPicPr>
            <p:blipFill>
              <a:blip r:embed="rId61">
                <a:extLst>
                  <a:ext uri="{28A0092B-C50C-407E-A947-70E740481C1C}">
                    <a14:useLocalDpi xmlns:a14="http://schemas.microsoft.com/office/drawing/2010/main" val="0"/>
                  </a:ext>
                </a:extLst>
              </a:blip>
              <a:srcRect/>
              <a:stretch>
                <a:fillRect/>
              </a:stretch>
            </p:blipFill>
            <p:spPr bwMode="auto">
              <a:xfrm>
                <a:off x="2931" y="2393"/>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37" name="Picture 189">
                <a:extLst>
                  <a:ext uri="{FF2B5EF4-FFF2-40B4-BE49-F238E27FC236}">
                    <a16:creationId xmlns:a16="http://schemas.microsoft.com/office/drawing/2014/main" id="{3BAB52CF-B8FF-4698-AECD-262933EA1B06}"/>
                  </a:ext>
                </a:extLst>
              </p:cNvPr>
              <p:cNvPicPr>
                <a:picLocks noChangeAspect="1" noChangeArrowheads="1"/>
              </p:cNvPicPr>
              <p:nvPr/>
            </p:nvPicPr>
            <p:blipFill>
              <a:blip r:embed="rId62">
                <a:extLst>
                  <a:ext uri="{28A0092B-C50C-407E-A947-70E740481C1C}">
                    <a14:useLocalDpi xmlns:a14="http://schemas.microsoft.com/office/drawing/2010/main" val="0"/>
                  </a:ext>
                </a:extLst>
              </a:blip>
              <a:srcRect/>
              <a:stretch>
                <a:fillRect/>
              </a:stretch>
            </p:blipFill>
            <p:spPr bwMode="auto">
              <a:xfrm>
                <a:off x="2931" y="2393"/>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8" name="Oval 190">
                <a:extLst>
                  <a:ext uri="{FF2B5EF4-FFF2-40B4-BE49-F238E27FC236}">
                    <a16:creationId xmlns:a16="http://schemas.microsoft.com/office/drawing/2014/main" id="{3B148210-E709-427F-8794-F58DEBC50EEE}"/>
                  </a:ext>
                </a:extLst>
              </p:cNvPr>
              <p:cNvSpPr>
                <a:spLocks noChangeArrowheads="1"/>
              </p:cNvSpPr>
              <p:nvPr/>
            </p:nvSpPr>
            <p:spPr bwMode="auto">
              <a:xfrm>
                <a:off x="2957" y="2409"/>
                <a:ext cx="121" cy="120"/>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9" name="Rectangle 191">
                <a:extLst>
                  <a:ext uri="{FF2B5EF4-FFF2-40B4-BE49-F238E27FC236}">
                    <a16:creationId xmlns:a16="http://schemas.microsoft.com/office/drawing/2014/main" id="{4B30964F-FB8D-48FB-B8AE-9384E7EA4120}"/>
                  </a:ext>
                </a:extLst>
              </p:cNvPr>
              <p:cNvSpPr>
                <a:spLocks noChangeArrowheads="1"/>
              </p:cNvSpPr>
              <p:nvPr/>
            </p:nvSpPr>
            <p:spPr bwMode="auto">
              <a:xfrm>
                <a:off x="2975" y="2414"/>
                <a:ext cx="146"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20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40" name="Picture 192">
                <a:extLst>
                  <a:ext uri="{FF2B5EF4-FFF2-40B4-BE49-F238E27FC236}">
                    <a16:creationId xmlns:a16="http://schemas.microsoft.com/office/drawing/2014/main" id="{3EFAC915-278D-4688-9AD5-D95417696500}"/>
                  </a:ext>
                </a:extLst>
              </p:cNvPr>
              <p:cNvPicPr>
                <a:picLocks noChangeAspect="1" noChangeArrowheads="1"/>
              </p:cNvPicPr>
              <p:nvPr/>
            </p:nvPicPr>
            <p:blipFill>
              <a:blip r:embed="rId63">
                <a:extLst>
                  <a:ext uri="{28A0092B-C50C-407E-A947-70E740481C1C}">
                    <a14:useLocalDpi xmlns:a14="http://schemas.microsoft.com/office/drawing/2010/main" val="0"/>
                  </a:ext>
                </a:extLst>
              </a:blip>
              <a:srcRect/>
              <a:stretch>
                <a:fillRect/>
              </a:stretch>
            </p:blipFill>
            <p:spPr bwMode="auto">
              <a:xfrm>
                <a:off x="3113" y="2189"/>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41" name="Picture 193">
                <a:extLst>
                  <a:ext uri="{FF2B5EF4-FFF2-40B4-BE49-F238E27FC236}">
                    <a16:creationId xmlns:a16="http://schemas.microsoft.com/office/drawing/2014/main" id="{76EF6E39-7402-491E-AA5D-6C41AE4E76A1}"/>
                  </a:ext>
                </a:extLst>
              </p:cNvPr>
              <p:cNvPicPr>
                <a:picLocks noChangeAspect="1" noChangeArrowheads="1"/>
              </p:cNvPicPr>
              <p:nvPr/>
            </p:nvPicPr>
            <p:blipFill>
              <a:blip r:embed="rId64">
                <a:extLst>
                  <a:ext uri="{28A0092B-C50C-407E-A947-70E740481C1C}">
                    <a14:useLocalDpi xmlns:a14="http://schemas.microsoft.com/office/drawing/2010/main" val="0"/>
                  </a:ext>
                </a:extLst>
              </a:blip>
              <a:srcRect/>
              <a:stretch>
                <a:fillRect/>
              </a:stretch>
            </p:blipFill>
            <p:spPr bwMode="auto">
              <a:xfrm>
                <a:off x="3113" y="2189"/>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0" name="Oval 194">
                <a:extLst>
                  <a:ext uri="{FF2B5EF4-FFF2-40B4-BE49-F238E27FC236}">
                    <a16:creationId xmlns:a16="http://schemas.microsoft.com/office/drawing/2014/main" id="{F5B43421-1EDE-445D-9C6D-0B1E8EFCCC03}"/>
                  </a:ext>
                </a:extLst>
              </p:cNvPr>
              <p:cNvSpPr>
                <a:spLocks noChangeArrowheads="1"/>
              </p:cNvSpPr>
              <p:nvPr/>
            </p:nvSpPr>
            <p:spPr bwMode="auto">
              <a:xfrm>
                <a:off x="3141" y="2206"/>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1" name="Rectangle 195">
                <a:extLst>
                  <a:ext uri="{FF2B5EF4-FFF2-40B4-BE49-F238E27FC236}">
                    <a16:creationId xmlns:a16="http://schemas.microsoft.com/office/drawing/2014/main" id="{8695008E-DBC4-41B0-A77B-767D098C2A6C}"/>
                  </a:ext>
                </a:extLst>
              </p:cNvPr>
              <p:cNvSpPr>
                <a:spLocks noChangeArrowheads="1"/>
              </p:cNvSpPr>
              <p:nvPr/>
            </p:nvSpPr>
            <p:spPr bwMode="auto">
              <a:xfrm>
                <a:off x="3158" y="2210"/>
                <a:ext cx="147"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44" name="Picture 196">
                <a:extLst>
                  <a:ext uri="{FF2B5EF4-FFF2-40B4-BE49-F238E27FC236}">
                    <a16:creationId xmlns:a16="http://schemas.microsoft.com/office/drawing/2014/main" id="{B2BBD28C-8567-4C21-A8D7-BAC1645E7FAF}"/>
                  </a:ext>
                </a:extLst>
              </p:cNvPr>
              <p:cNvPicPr>
                <a:picLocks noChangeAspect="1" noChangeArrowheads="1"/>
              </p:cNvPicPr>
              <p:nvPr/>
            </p:nvPicPr>
            <p:blipFill>
              <a:blip r:embed="rId65">
                <a:extLst>
                  <a:ext uri="{28A0092B-C50C-407E-A947-70E740481C1C}">
                    <a14:useLocalDpi xmlns:a14="http://schemas.microsoft.com/office/drawing/2010/main" val="0"/>
                  </a:ext>
                </a:extLst>
              </a:blip>
              <a:srcRect/>
              <a:stretch>
                <a:fillRect/>
              </a:stretch>
            </p:blipFill>
            <p:spPr bwMode="auto">
              <a:xfrm>
                <a:off x="4235" y="2723"/>
                <a:ext cx="187"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45" name="Picture 197">
                <a:extLst>
                  <a:ext uri="{FF2B5EF4-FFF2-40B4-BE49-F238E27FC236}">
                    <a16:creationId xmlns:a16="http://schemas.microsoft.com/office/drawing/2014/main" id="{6615EFB9-F854-4A53-A22F-42864578D271}"/>
                  </a:ext>
                </a:extLst>
              </p:cNvPr>
              <p:cNvPicPr>
                <a:picLocks noChangeAspect="1" noChangeArrowheads="1"/>
              </p:cNvPicPr>
              <p:nvPr/>
            </p:nvPicPr>
            <p:blipFill>
              <a:blip r:embed="rId66">
                <a:extLst>
                  <a:ext uri="{28A0092B-C50C-407E-A947-70E740481C1C}">
                    <a14:useLocalDpi xmlns:a14="http://schemas.microsoft.com/office/drawing/2010/main" val="0"/>
                  </a:ext>
                </a:extLst>
              </a:blip>
              <a:srcRect/>
              <a:stretch>
                <a:fillRect/>
              </a:stretch>
            </p:blipFill>
            <p:spPr bwMode="auto">
              <a:xfrm>
                <a:off x="4235" y="2723"/>
                <a:ext cx="187"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2" name="Oval 198">
                <a:extLst>
                  <a:ext uri="{FF2B5EF4-FFF2-40B4-BE49-F238E27FC236}">
                    <a16:creationId xmlns:a16="http://schemas.microsoft.com/office/drawing/2014/main" id="{F3992505-056B-4265-8F1F-4B1E4CCED2C6}"/>
                  </a:ext>
                </a:extLst>
              </p:cNvPr>
              <p:cNvSpPr>
                <a:spLocks noChangeArrowheads="1"/>
              </p:cNvSpPr>
              <p:nvPr/>
            </p:nvSpPr>
            <p:spPr bwMode="auto">
              <a:xfrm>
                <a:off x="4264" y="2740"/>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3" name="Rectangle 199">
                <a:extLst>
                  <a:ext uri="{FF2B5EF4-FFF2-40B4-BE49-F238E27FC236}">
                    <a16:creationId xmlns:a16="http://schemas.microsoft.com/office/drawing/2014/main" id="{0D6BC69F-E1CC-498C-B251-AF322E81619C}"/>
                  </a:ext>
                </a:extLst>
              </p:cNvPr>
              <p:cNvSpPr>
                <a:spLocks noChangeArrowheads="1"/>
              </p:cNvSpPr>
              <p:nvPr/>
            </p:nvSpPr>
            <p:spPr bwMode="auto">
              <a:xfrm>
                <a:off x="4281" y="2745"/>
                <a:ext cx="146"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21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48" name="Picture 200">
                <a:extLst>
                  <a:ext uri="{FF2B5EF4-FFF2-40B4-BE49-F238E27FC236}">
                    <a16:creationId xmlns:a16="http://schemas.microsoft.com/office/drawing/2014/main" id="{D4857E73-A6A3-4B08-B0BB-F1E48CC2F448}"/>
                  </a:ext>
                </a:extLst>
              </p:cNvPr>
              <p:cNvPicPr>
                <a:picLocks noChangeAspect="1" noChangeArrowheads="1"/>
              </p:cNvPicPr>
              <p:nvPr/>
            </p:nvPicPr>
            <p:blipFill>
              <a:blip r:embed="rId67">
                <a:extLst>
                  <a:ext uri="{28A0092B-C50C-407E-A947-70E740481C1C}">
                    <a14:useLocalDpi xmlns:a14="http://schemas.microsoft.com/office/drawing/2010/main" val="0"/>
                  </a:ext>
                </a:extLst>
              </a:blip>
              <a:srcRect/>
              <a:stretch>
                <a:fillRect/>
              </a:stretch>
            </p:blipFill>
            <p:spPr bwMode="auto">
              <a:xfrm>
                <a:off x="4013" y="2514"/>
                <a:ext cx="187"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49" name="Picture 201">
                <a:extLst>
                  <a:ext uri="{FF2B5EF4-FFF2-40B4-BE49-F238E27FC236}">
                    <a16:creationId xmlns:a16="http://schemas.microsoft.com/office/drawing/2014/main" id="{ED07CA9E-34F3-4F79-87A9-B68E9831A6E0}"/>
                  </a:ext>
                </a:extLst>
              </p:cNvPr>
              <p:cNvPicPr>
                <a:picLocks noChangeAspect="1" noChangeArrowheads="1"/>
              </p:cNvPicPr>
              <p:nvPr/>
            </p:nvPicPr>
            <p:blipFill>
              <a:blip r:embed="rId68">
                <a:extLst>
                  <a:ext uri="{28A0092B-C50C-407E-A947-70E740481C1C}">
                    <a14:useLocalDpi xmlns:a14="http://schemas.microsoft.com/office/drawing/2010/main" val="0"/>
                  </a:ext>
                </a:extLst>
              </a:blip>
              <a:srcRect/>
              <a:stretch>
                <a:fillRect/>
              </a:stretch>
            </p:blipFill>
            <p:spPr bwMode="auto">
              <a:xfrm>
                <a:off x="4013" y="2514"/>
                <a:ext cx="187"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4" name="Oval 202">
                <a:extLst>
                  <a:ext uri="{FF2B5EF4-FFF2-40B4-BE49-F238E27FC236}">
                    <a16:creationId xmlns:a16="http://schemas.microsoft.com/office/drawing/2014/main" id="{081CA1D5-B1F3-489D-8993-B6092169C5F7}"/>
                  </a:ext>
                </a:extLst>
              </p:cNvPr>
              <p:cNvSpPr>
                <a:spLocks noChangeArrowheads="1"/>
              </p:cNvSpPr>
              <p:nvPr/>
            </p:nvSpPr>
            <p:spPr bwMode="auto">
              <a:xfrm>
                <a:off x="4043" y="2529"/>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5" name="Rectangle 203">
                <a:extLst>
                  <a:ext uri="{FF2B5EF4-FFF2-40B4-BE49-F238E27FC236}">
                    <a16:creationId xmlns:a16="http://schemas.microsoft.com/office/drawing/2014/main" id="{84542D9F-F909-4530-8803-83AEEAE4866B}"/>
                  </a:ext>
                </a:extLst>
              </p:cNvPr>
              <p:cNvSpPr>
                <a:spLocks noChangeArrowheads="1"/>
              </p:cNvSpPr>
              <p:nvPr/>
            </p:nvSpPr>
            <p:spPr bwMode="auto">
              <a:xfrm>
                <a:off x="4060" y="2535"/>
                <a:ext cx="146" cy="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52" name="Picture 204">
                <a:extLst>
                  <a:ext uri="{FF2B5EF4-FFF2-40B4-BE49-F238E27FC236}">
                    <a16:creationId xmlns:a16="http://schemas.microsoft.com/office/drawing/2014/main" id="{1C2E64D2-67D8-4411-8AB1-EED2DF5847A8}"/>
                  </a:ext>
                </a:extLst>
              </p:cNvPr>
              <p:cNvPicPr>
                <a:picLocks noChangeAspect="1" noChangeArrowheads="1"/>
              </p:cNvPicPr>
              <p:nvPr/>
            </p:nvPicPr>
            <p:blipFill>
              <a:blip r:embed="rId69">
                <a:extLst>
                  <a:ext uri="{28A0092B-C50C-407E-A947-70E740481C1C}">
                    <a14:useLocalDpi xmlns:a14="http://schemas.microsoft.com/office/drawing/2010/main" val="0"/>
                  </a:ext>
                </a:extLst>
              </a:blip>
              <a:srcRect/>
              <a:stretch>
                <a:fillRect/>
              </a:stretch>
            </p:blipFill>
            <p:spPr bwMode="auto">
              <a:xfrm>
                <a:off x="4355" y="2456"/>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 name="Picture 205">
                <a:extLst>
                  <a:ext uri="{FF2B5EF4-FFF2-40B4-BE49-F238E27FC236}">
                    <a16:creationId xmlns:a16="http://schemas.microsoft.com/office/drawing/2014/main" id="{0991F53D-D7B7-4FE3-87CE-B1A575AD7F9D}"/>
                  </a:ext>
                </a:extLst>
              </p:cNvPr>
              <p:cNvPicPr>
                <a:picLocks noChangeAspect="1" noChangeArrowheads="1"/>
              </p:cNvPicPr>
              <p:nvPr/>
            </p:nvPicPr>
            <p:blipFill>
              <a:blip r:embed="rId70">
                <a:extLst>
                  <a:ext uri="{28A0092B-C50C-407E-A947-70E740481C1C}">
                    <a14:useLocalDpi xmlns:a14="http://schemas.microsoft.com/office/drawing/2010/main" val="0"/>
                  </a:ext>
                </a:extLst>
              </a:blip>
              <a:srcRect/>
              <a:stretch>
                <a:fillRect/>
              </a:stretch>
            </p:blipFill>
            <p:spPr bwMode="auto">
              <a:xfrm>
                <a:off x="4355" y="2456"/>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6" name="Oval 206">
                <a:extLst>
                  <a:ext uri="{FF2B5EF4-FFF2-40B4-BE49-F238E27FC236}">
                    <a16:creationId xmlns:a16="http://schemas.microsoft.com/office/drawing/2014/main" id="{EE1EA2E8-0DE8-44A5-B066-7D2C982D79C3}"/>
                  </a:ext>
                </a:extLst>
              </p:cNvPr>
              <p:cNvSpPr>
                <a:spLocks noChangeArrowheads="1"/>
              </p:cNvSpPr>
              <p:nvPr/>
            </p:nvSpPr>
            <p:spPr bwMode="auto">
              <a:xfrm>
                <a:off x="4384" y="2473"/>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7" name="Rectangle 207">
                <a:extLst>
                  <a:ext uri="{FF2B5EF4-FFF2-40B4-BE49-F238E27FC236}">
                    <a16:creationId xmlns:a16="http://schemas.microsoft.com/office/drawing/2014/main" id="{13CA5DC2-C2D2-4A2E-9535-9FFFECCA5420}"/>
                  </a:ext>
                </a:extLst>
              </p:cNvPr>
              <p:cNvSpPr>
                <a:spLocks noChangeArrowheads="1"/>
              </p:cNvSpPr>
              <p:nvPr/>
            </p:nvSpPr>
            <p:spPr bwMode="auto">
              <a:xfrm>
                <a:off x="4401" y="2477"/>
                <a:ext cx="146"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56" name="Picture 208">
                <a:extLst>
                  <a:ext uri="{FF2B5EF4-FFF2-40B4-BE49-F238E27FC236}">
                    <a16:creationId xmlns:a16="http://schemas.microsoft.com/office/drawing/2014/main" id="{88B68206-8CBF-480F-8F2E-C95E306F948D}"/>
                  </a:ext>
                </a:extLst>
              </p:cNvPr>
              <p:cNvPicPr>
                <a:picLocks noChangeAspect="1" noChangeArrowheads="1"/>
              </p:cNvPicPr>
              <p:nvPr/>
            </p:nvPicPr>
            <p:blipFill>
              <a:blip r:embed="rId71">
                <a:extLst>
                  <a:ext uri="{28A0092B-C50C-407E-A947-70E740481C1C}">
                    <a14:useLocalDpi xmlns:a14="http://schemas.microsoft.com/office/drawing/2010/main" val="0"/>
                  </a:ext>
                </a:extLst>
              </a:blip>
              <a:srcRect/>
              <a:stretch>
                <a:fillRect/>
              </a:stretch>
            </p:blipFill>
            <p:spPr bwMode="auto">
              <a:xfrm>
                <a:off x="4692" y="2322"/>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7" name="Picture 209">
                <a:extLst>
                  <a:ext uri="{FF2B5EF4-FFF2-40B4-BE49-F238E27FC236}">
                    <a16:creationId xmlns:a16="http://schemas.microsoft.com/office/drawing/2014/main" id="{67F71C6F-91BF-4BF5-A2AF-12B1CF4E9A9F}"/>
                  </a:ext>
                </a:extLst>
              </p:cNvPr>
              <p:cNvPicPr>
                <a:picLocks noChangeAspect="1" noChangeArrowheads="1"/>
              </p:cNvPicPr>
              <p:nvPr/>
            </p:nvPicPr>
            <p:blipFill>
              <a:blip r:embed="rId72">
                <a:extLst>
                  <a:ext uri="{28A0092B-C50C-407E-A947-70E740481C1C}">
                    <a14:useLocalDpi xmlns:a14="http://schemas.microsoft.com/office/drawing/2010/main" val="0"/>
                  </a:ext>
                </a:extLst>
              </a:blip>
              <a:srcRect/>
              <a:stretch>
                <a:fillRect/>
              </a:stretch>
            </p:blipFill>
            <p:spPr bwMode="auto">
              <a:xfrm>
                <a:off x="4692" y="2322"/>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8" name="Oval 210">
                <a:extLst>
                  <a:ext uri="{FF2B5EF4-FFF2-40B4-BE49-F238E27FC236}">
                    <a16:creationId xmlns:a16="http://schemas.microsoft.com/office/drawing/2014/main" id="{D5685D1B-E1C1-46A7-86B5-132222093B35}"/>
                  </a:ext>
                </a:extLst>
              </p:cNvPr>
              <p:cNvSpPr>
                <a:spLocks noChangeArrowheads="1"/>
              </p:cNvSpPr>
              <p:nvPr/>
            </p:nvSpPr>
            <p:spPr bwMode="auto">
              <a:xfrm>
                <a:off x="4722" y="2340"/>
                <a:ext cx="121" cy="120"/>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9" name="Rectangle 211">
                <a:extLst>
                  <a:ext uri="{FF2B5EF4-FFF2-40B4-BE49-F238E27FC236}">
                    <a16:creationId xmlns:a16="http://schemas.microsoft.com/office/drawing/2014/main" id="{CE9CCE9A-BD0F-471B-919A-6FE94BCF42E5}"/>
                  </a:ext>
                </a:extLst>
              </p:cNvPr>
              <p:cNvSpPr>
                <a:spLocks noChangeArrowheads="1"/>
              </p:cNvSpPr>
              <p:nvPr/>
            </p:nvSpPr>
            <p:spPr bwMode="auto">
              <a:xfrm>
                <a:off x="4740" y="2345"/>
                <a:ext cx="146" cy="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22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60" name="Picture 212">
                <a:extLst>
                  <a:ext uri="{FF2B5EF4-FFF2-40B4-BE49-F238E27FC236}">
                    <a16:creationId xmlns:a16="http://schemas.microsoft.com/office/drawing/2014/main" id="{AAB367C7-C3E8-4947-832A-B2E040D6DAA4}"/>
                  </a:ext>
                </a:extLst>
              </p:cNvPr>
              <p:cNvPicPr>
                <a:picLocks noChangeAspect="1" noChangeArrowheads="1"/>
              </p:cNvPicPr>
              <p:nvPr/>
            </p:nvPicPr>
            <p:blipFill>
              <a:blip r:embed="rId73">
                <a:extLst>
                  <a:ext uri="{28A0092B-C50C-407E-A947-70E740481C1C}">
                    <a14:useLocalDpi xmlns:a14="http://schemas.microsoft.com/office/drawing/2010/main" val="0"/>
                  </a:ext>
                </a:extLst>
              </a:blip>
              <a:srcRect/>
              <a:stretch>
                <a:fillRect/>
              </a:stretch>
            </p:blipFill>
            <p:spPr bwMode="auto">
              <a:xfrm>
                <a:off x="4173" y="1184"/>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61" name="Picture 213">
                <a:extLst>
                  <a:ext uri="{FF2B5EF4-FFF2-40B4-BE49-F238E27FC236}">
                    <a16:creationId xmlns:a16="http://schemas.microsoft.com/office/drawing/2014/main" id="{0D02312D-3931-492A-AD6C-B2B54497F289}"/>
                  </a:ext>
                </a:extLst>
              </p:cNvPr>
              <p:cNvPicPr>
                <a:picLocks noChangeAspect="1" noChangeArrowheads="1"/>
              </p:cNvPicPr>
              <p:nvPr/>
            </p:nvPicPr>
            <p:blipFill>
              <a:blip r:embed="rId74">
                <a:extLst>
                  <a:ext uri="{28A0092B-C50C-407E-A947-70E740481C1C}">
                    <a14:useLocalDpi xmlns:a14="http://schemas.microsoft.com/office/drawing/2010/main" val="0"/>
                  </a:ext>
                </a:extLst>
              </a:blip>
              <a:srcRect/>
              <a:stretch>
                <a:fillRect/>
              </a:stretch>
            </p:blipFill>
            <p:spPr bwMode="auto">
              <a:xfrm>
                <a:off x="4173" y="1184"/>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0" name="Oval 214">
                <a:extLst>
                  <a:ext uri="{FF2B5EF4-FFF2-40B4-BE49-F238E27FC236}">
                    <a16:creationId xmlns:a16="http://schemas.microsoft.com/office/drawing/2014/main" id="{DD465F63-B0B6-4C97-8B7F-BE940E0A2206}"/>
                  </a:ext>
                </a:extLst>
              </p:cNvPr>
              <p:cNvSpPr>
                <a:spLocks noChangeArrowheads="1"/>
              </p:cNvSpPr>
              <p:nvPr/>
            </p:nvSpPr>
            <p:spPr bwMode="auto">
              <a:xfrm>
                <a:off x="4203" y="1200"/>
                <a:ext cx="121"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1" name="Rectangle 215">
                <a:extLst>
                  <a:ext uri="{FF2B5EF4-FFF2-40B4-BE49-F238E27FC236}">
                    <a16:creationId xmlns:a16="http://schemas.microsoft.com/office/drawing/2014/main" id="{7332BC9F-AC1E-4B72-9FB6-F0EC5B8804C0}"/>
                  </a:ext>
                </a:extLst>
              </p:cNvPr>
              <p:cNvSpPr>
                <a:spLocks noChangeArrowheads="1"/>
              </p:cNvSpPr>
              <p:nvPr/>
            </p:nvSpPr>
            <p:spPr bwMode="auto">
              <a:xfrm>
                <a:off x="4221" y="1209"/>
                <a:ext cx="146"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64" name="Picture 216">
                <a:extLst>
                  <a:ext uri="{FF2B5EF4-FFF2-40B4-BE49-F238E27FC236}">
                    <a16:creationId xmlns:a16="http://schemas.microsoft.com/office/drawing/2014/main" id="{67A07B9A-E8EA-48E8-B999-505E152BBEE1}"/>
                  </a:ext>
                </a:extLst>
              </p:cNvPr>
              <p:cNvPicPr>
                <a:picLocks noChangeAspect="1" noChangeArrowheads="1"/>
              </p:cNvPicPr>
              <p:nvPr/>
            </p:nvPicPr>
            <p:blipFill>
              <a:blip r:embed="rId75">
                <a:extLst>
                  <a:ext uri="{28A0092B-C50C-407E-A947-70E740481C1C}">
                    <a14:useLocalDpi xmlns:a14="http://schemas.microsoft.com/office/drawing/2010/main" val="0"/>
                  </a:ext>
                </a:extLst>
              </a:blip>
              <a:srcRect/>
              <a:stretch>
                <a:fillRect/>
              </a:stretch>
            </p:blipFill>
            <p:spPr bwMode="auto">
              <a:xfrm>
                <a:off x="3956" y="1575"/>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65" name="Picture 217">
                <a:extLst>
                  <a:ext uri="{FF2B5EF4-FFF2-40B4-BE49-F238E27FC236}">
                    <a16:creationId xmlns:a16="http://schemas.microsoft.com/office/drawing/2014/main" id="{47FFE7F0-78A5-419B-9639-567E4B6885DE}"/>
                  </a:ext>
                </a:extLst>
              </p:cNvPr>
              <p:cNvPicPr>
                <a:picLocks noChangeAspect="1" noChangeArrowheads="1"/>
              </p:cNvPicPr>
              <p:nvPr/>
            </p:nvPicPr>
            <p:blipFill>
              <a:blip r:embed="rId76">
                <a:extLst>
                  <a:ext uri="{28A0092B-C50C-407E-A947-70E740481C1C}">
                    <a14:useLocalDpi xmlns:a14="http://schemas.microsoft.com/office/drawing/2010/main" val="0"/>
                  </a:ext>
                </a:extLst>
              </a:blip>
              <a:srcRect/>
              <a:stretch>
                <a:fillRect/>
              </a:stretch>
            </p:blipFill>
            <p:spPr bwMode="auto">
              <a:xfrm>
                <a:off x="3956" y="1575"/>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2" name="Freeform 218">
                <a:extLst>
                  <a:ext uri="{FF2B5EF4-FFF2-40B4-BE49-F238E27FC236}">
                    <a16:creationId xmlns:a16="http://schemas.microsoft.com/office/drawing/2014/main" id="{56BFECD5-0ABF-4C61-8DA1-B3CBFFD39803}"/>
                  </a:ext>
                </a:extLst>
              </p:cNvPr>
              <p:cNvSpPr>
                <a:spLocks/>
              </p:cNvSpPr>
              <p:nvPr/>
            </p:nvSpPr>
            <p:spPr bwMode="auto">
              <a:xfrm>
                <a:off x="3976" y="1585"/>
                <a:ext cx="133" cy="134"/>
              </a:xfrm>
              <a:custGeom>
                <a:avLst/>
                <a:gdLst>
                  <a:gd name="T0" fmla="*/ 8 w 133"/>
                  <a:gd name="T1" fmla="*/ 83 h 134"/>
                  <a:gd name="T2" fmla="*/ 51 w 133"/>
                  <a:gd name="T3" fmla="*/ 9 h 134"/>
                  <a:gd name="T4" fmla="*/ 125 w 133"/>
                  <a:gd name="T5" fmla="*/ 51 h 134"/>
                  <a:gd name="T6" fmla="*/ 82 w 133"/>
                  <a:gd name="T7" fmla="*/ 125 h 134"/>
                  <a:gd name="T8" fmla="*/ 8 w 133"/>
                  <a:gd name="T9" fmla="*/ 83 h 134"/>
                </a:gdLst>
                <a:ahLst/>
                <a:cxnLst>
                  <a:cxn ang="0">
                    <a:pos x="T0" y="T1"/>
                  </a:cxn>
                  <a:cxn ang="0">
                    <a:pos x="T2" y="T3"/>
                  </a:cxn>
                  <a:cxn ang="0">
                    <a:pos x="T4" y="T5"/>
                  </a:cxn>
                  <a:cxn ang="0">
                    <a:pos x="T6" y="T7"/>
                  </a:cxn>
                  <a:cxn ang="0">
                    <a:pos x="T8" y="T9"/>
                  </a:cxn>
                </a:cxnLst>
                <a:rect l="0" t="0" r="r" b="b"/>
                <a:pathLst>
                  <a:path w="133" h="134">
                    <a:moveTo>
                      <a:pt x="8" y="83"/>
                    </a:moveTo>
                    <a:cubicBezTo>
                      <a:pt x="0" y="50"/>
                      <a:pt x="19" y="17"/>
                      <a:pt x="51" y="9"/>
                    </a:cubicBezTo>
                    <a:cubicBezTo>
                      <a:pt x="83" y="0"/>
                      <a:pt x="116" y="19"/>
                      <a:pt x="125" y="51"/>
                    </a:cubicBezTo>
                    <a:cubicBezTo>
                      <a:pt x="133" y="84"/>
                      <a:pt x="114" y="117"/>
                      <a:pt x="82" y="125"/>
                    </a:cubicBezTo>
                    <a:cubicBezTo>
                      <a:pt x="50" y="134"/>
                      <a:pt x="17" y="115"/>
                      <a:pt x="8" y="83"/>
                    </a:cubicBezTo>
                  </a:path>
                </a:pathLst>
              </a:cu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68" name="Picture 220">
                <a:extLst>
                  <a:ext uri="{FF2B5EF4-FFF2-40B4-BE49-F238E27FC236}">
                    <a16:creationId xmlns:a16="http://schemas.microsoft.com/office/drawing/2014/main" id="{84E8D046-3AA7-4DF8-BA46-08F1089A56AB}"/>
                  </a:ext>
                </a:extLst>
              </p:cNvPr>
              <p:cNvPicPr>
                <a:picLocks noChangeAspect="1" noChangeArrowheads="1"/>
              </p:cNvPicPr>
              <p:nvPr/>
            </p:nvPicPr>
            <p:blipFill>
              <a:blip r:embed="rId77">
                <a:extLst>
                  <a:ext uri="{28A0092B-C50C-407E-A947-70E740481C1C}">
                    <a14:useLocalDpi xmlns:a14="http://schemas.microsoft.com/office/drawing/2010/main" val="0"/>
                  </a:ext>
                </a:extLst>
              </a:blip>
              <a:srcRect/>
              <a:stretch>
                <a:fillRect/>
              </a:stretch>
            </p:blipFill>
            <p:spPr bwMode="auto">
              <a:xfrm>
                <a:off x="3871" y="1838"/>
                <a:ext cx="191"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69" name="Picture 221">
                <a:extLst>
                  <a:ext uri="{FF2B5EF4-FFF2-40B4-BE49-F238E27FC236}">
                    <a16:creationId xmlns:a16="http://schemas.microsoft.com/office/drawing/2014/main" id="{6F107E60-B6D0-4BD0-BEE5-9FE07AFDB08E}"/>
                  </a:ext>
                </a:extLst>
              </p:cNvPr>
              <p:cNvPicPr>
                <a:picLocks noChangeAspect="1" noChangeArrowheads="1"/>
              </p:cNvPicPr>
              <p:nvPr/>
            </p:nvPicPr>
            <p:blipFill>
              <a:blip r:embed="rId78">
                <a:extLst>
                  <a:ext uri="{28A0092B-C50C-407E-A947-70E740481C1C}">
                    <a14:useLocalDpi xmlns:a14="http://schemas.microsoft.com/office/drawing/2010/main" val="0"/>
                  </a:ext>
                </a:extLst>
              </a:blip>
              <a:srcRect/>
              <a:stretch>
                <a:fillRect/>
              </a:stretch>
            </p:blipFill>
            <p:spPr bwMode="auto">
              <a:xfrm>
                <a:off x="3871" y="1838"/>
                <a:ext cx="191"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Oval 222">
                <a:extLst>
                  <a:ext uri="{FF2B5EF4-FFF2-40B4-BE49-F238E27FC236}">
                    <a16:creationId xmlns:a16="http://schemas.microsoft.com/office/drawing/2014/main" id="{2F9EE993-33DB-44AA-9FD1-6108399FDD19}"/>
                  </a:ext>
                </a:extLst>
              </p:cNvPr>
              <p:cNvSpPr>
                <a:spLocks noChangeArrowheads="1"/>
              </p:cNvSpPr>
              <p:nvPr/>
            </p:nvSpPr>
            <p:spPr bwMode="auto">
              <a:xfrm>
                <a:off x="3902" y="1853"/>
                <a:ext cx="121" cy="121"/>
              </a:xfrm>
              <a:prstGeom prst="ellipse">
                <a:avLst/>
              </a:prstGeom>
              <a:solidFill>
                <a:schemeClr val="tx1"/>
              </a:solidFill>
              <a:ln w="6350" cap="sq">
                <a:solidFill>
                  <a:srgbClr val="7F7F7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 name="Rectangle 223">
                <a:extLst>
                  <a:ext uri="{FF2B5EF4-FFF2-40B4-BE49-F238E27FC236}">
                    <a16:creationId xmlns:a16="http://schemas.microsoft.com/office/drawing/2014/main" id="{292AD899-080D-48DB-8D54-4862EE78C6C6}"/>
                  </a:ext>
                </a:extLst>
              </p:cNvPr>
              <p:cNvSpPr>
                <a:spLocks noChangeArrowheads="1"/>
              </p:cNvSpPr>
              <p:nvPr/>
            </p:nvSpPr>
            <p:spPr bwMode="auto">
              <a:xfrm>
                <a:off x="3942" y="1859"/>
                <a:ext cx="45" cy="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rPr>
                  <a:t>0</a:t>
                </a:r>
                <a:endParaRPr kumimoji="0" lang="en-US" altLang="en-US" sz="1800" b="0" i="0" u="none" strike="noStrike" cap="none" normalizeH="0" baseline="0" dirty="0">
                  <a:ln>
                    <a:noFill/>
                  </a:ln>
                  <a:solidFill>
                    <a:schemeClr val="bg1"/>
                  </a:solidFill>
                  <a:effectLst/>
                </a:endParaRPr>
              </a:p>
            </p:txBody>
          </p:sp>
          <p:pic>
            <p:nvPicPr>
              <p:cNvPr id="2272" name="Picture 224">
                <a:extLst>
                  <a:ext uri="{FF2B5EF4-FFF2-40B4-BE49-F238E27FC236}">
                    <a16:creationId xmlns:a16="http://schemas.microsoft.com/office/drawing/2014/main" id="{BA32F423-BCA3-4D02-8579-440F96BFFA47}"/>
                  </a:ext>
                </a:extLst>
              </p:cNvPr>
              <p:cNvPicPr>
                <a:picLocks noChangeAspect="1" noChangeArrowheads="1"/>
              </p:cNvPicPr>
              <p:nvPr/>
            </p:nvPicPr>
            <p:blipFill>
              <a:blip r:embed="rId79">
                <a:extLst>
                  <a:ext uri="{28A0092B-C50C-407E-A947-70E740481C1C}">
                    <a14:useLocalDpi xmlns:a14="http://schemas.microsoft.com/office/drawing/2010/main" val="0"/>
                  </a:ext>
                </a:extLst>
              </a:blip>
              <a:srcRect/>
              <a:stretch>
                <a:fillRect/>
              </a:stretch>
            </p:blipFill>
            <p:spPr bwMode="auto">
              <a:xfrm>
                <a:off x="4013" y="2100"/>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73" name="Picture 225">
                <a:extLst>
                  <a:ext uri="{FF2B5EF4-FFF2-40B4-BE49-F238E27FC236}">
                    <a16:creationId xmlns:a16="http://schemas.microsoft.com/office/drawing/2014/main" id="{1807EE5D-52B8-4268-9803-9C9A6516559D}"/>
                  </a:ext>
                </a:extLst>
              </p:cNvPr>
              <p:cNvPicPr>
                <a:picLocks noChangeAspect="1" noChangeArrowheads="1"/>
              </p:cNvPicPr>
              <p:nvPr/>
            </p:nvPicPr>
            <p:blipFill>
              <a:blip r:embed="rId80">
                <a:extLst>
                  <a:ext uri="{28A0092B-C50C-407E-A947-70E740481C1C}">
                    <a14:useLocalDpi xmlns:a14="http://schemas.microsoft.com/office/drawing/2010/main" val="0"/>
                  </a:ext>
                </a:extLst>
              </a:blip>
              <a:srcRect/>
              <a:stretch>
                <a:fillRect/>
              </a:stretch>
            </p:blipFill>
            <p:spPr bwMode="auto">
              <a:xfrm>
                <a:off x="4013" y="2100"/>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6" name="Oval 226">
                <a:extLst>
                  <a:ext uri="{FF2B5EF4-FFF2-40B4-BE49-F238E27FC236}">
                    <a16:creationId xmlns:a16="http://schemas.microsoft.com/office/drawing/2014/main" id="{C5BF10A6-9979-4657-9BE3-42629A352478}"/>
                  </a:ext>
                </a:extLst>
              </p:cNvPr>
              <p:cNvSpPr>
                <a:spLocks noChangeArrowheads="1"/>
              </p:cNvSpPr>
              <p:nvPr/>
            </p:nvSpPr>
            <p:spPr bwMode="auto">
              <a:xfrm>
                <a:off x="4043" y="2115"/>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 name="Rectangle 227">
                <a:extLst>
                  <a:ext uri="{FF2B5EF4-FFF2-40B4-BE49-F238E27FC236}">
                    <a16:creationId xmlns:a16="http://schemas.microsoft.com/office/drawing/2014/main" id="{A6D9FF50-9769-4BF1-89D9-7B26E53B82B2}"/>
                  </a:ext>
                </a:extLst>
              </p:cNvPr>
              <p:cNvSpPr>
                <a:spLocks noChangeArrowheads="1"/>
              </p:cNvSpPr>
              <p:nvPr/>
            </p:nvSpPr>
            <p:spPr bwMode="auto">
              <a:xfrm>
                <a:off x="4082" y="2119"/>
                <a:ext cx="98"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76" name="Picture 228">
                <a:extLst>
                  <a:ext uri="{FF2B5EF4-FFF2-40B4-BE49-F238E27FC236}">
                    <a16:creationId xmlns:a16="http://schemas.microsoft.com/office/drawing/2014/main" id="{C37A39DD-1207-4B4E-9938-848F0701B358}"/>
                  </a:ext>
                </a:extLst>
              </p:cNvPr>
              <p:cNvPicPr>
                <a:picLocks noChangeAspect="1" noChangeArrowheads="1"/>
              </p:cNvPicPr>
              <p:nvPr/>
            </p:nvPicPr>
            <p:blipFill>
              <a:blip r:embed="rId81">
                <a:extLst>
                  <a:ext uri="{28A0092B-C50C-407E-A947-70E740481C1C}">
                    <a14:useLocalDpi xmlns:a14="http://schemas.microsoft.com/office/drawing/2010/main" val="0"/>
                  </a:ext>
                </a:extLst>
              </a:blip>
              <a:srcRect/>
              <a:stretch>
                <a:fillRect/>
              </a:stretch>
            </p:blipFill>
            <p:spPr bwMode="auto">
              <a:xfrm>
                <a:off x="4235" y="1704"/>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77" name="Picture 229">
                <a:extLst>
                  <a:ext uri="{FF2B5EF4-FFF2-40B4-BE49-F238E27FC236}">
                    <a16:creationId xmlns:a16="http://schemas.microsoft.com/office/drawing/2014/main" id="{F8AE920E-5F69-483A-88B4-A6E7617F5D41}"/>
                  </a:ext>
                </a:extLst>
              </p:cNvPr>
              <p:cNvPicPr>
                <a:picLocks noChangeAspect="1" noChangeArrowheads="1"/>
              </p:cNvPicPr>
              <p:nvPr/>
            </p:nvPicPr>
            <p:blipFill>
              <a:blip r:embed="rId82">
                <a:extLst>
                  <a:ext uri="{28A0092B-C50C-407E-A947-70E740481C1C}">
                    <a14:useLocalDpi xmlns:a14="http://schemas.microsoft.com/office/drawing/2010/main" val="0"/>
                  </a:ext>
                </a:extLst>
              </a:blip>
              <a:srcRect/>
              <a:stretch>
                <a:fillRect/>
              </a:stretch>
            </p:blipFill>
            <p:spPr bwMode="auto">
              <a:xfrm>
                <a:off x="4235" y="1704"/>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8" name="Oval 230">
                <a:extLst>
                  <a:ext uri="{FF2B5EF4-FFF2-40B4-BE49-F238E27FC236}">
                    <a16:creationId xmlns:a16="http://schemas.microsoft.com/office/drawing/2014/main" id="{B359E610-6B24-41CF-A80C-C7B8485CEA31}"/>
                  </a:ext>
                </a:extLst>
              </p:cNvPr>
              <p:cNvSpPr>
                <a:spLocks noChangeArrowheads="1"/>
              </p:cNvSpPr>
              <p:nvPr/>
            </p:nvSpPr>
            <p:spPr bwMode="auto">
              <a:xfrm>
                <a:off x="4264" y="1721"/>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 name="Rectangle 231">
                <a:extLst>
                  <a:ext uri="{FF2B5EF4-FFF2-40B4-BE49-F238E27FC236}">
                    <a16:creationId xmlns:a16="http://schemas.microsoft.com/office/drawing/2014/main" id="{84C7CB82-4211-4CB2-B645-4B274036E79D}"/>
                  </a:ext>
                </a:extLst>
              </p:cNvPr>
              <p:cNvSpPr>
                <a:spLocks noChangeArrowheads="1"/>
              </p:cNvSpPr>
              <p:nvPr/>
            </p:nvSpPr>
            <p:spPr bwMode="auto">
              <a:xfrm>
                <a:off x="4304" y="1725"/>
                <a:ext cx="97"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9</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280" name="Picture 232">
                <a:extLst>
                  <a:ext uri="{FF2B5EF4-FFF2-40B4-BE49-F238E27FC236}">
                    <a16:creationId xmlns:a16="http://schemas.microsoft.com/office/drawing/2014/main" id="{F4CF9D2C-D9EC-4901-B219-278B90B4113C}"/>
                  </a:ext>
                </a:extLst>
              </p:cNvPr>
              <p:cNvPicPr>
                <a:picLocks noChangeAspect="1" noChangeArrowheads="1"/>
              </p:cNvPicPr>
              <p:nvPr/>
            </p:nvPicPr>
            <p:blipFill>
              <a:blip r:embed="rId83">
                <a:extLst>
                  <a:ext uri="{28A0092B-C50C-407E-A947-70E740481C1C}">
                    <a14:useLocalDpi xmlns:a14="http://schemas.microsoft.com/office/drawing/2010/main" val="0"/>
                  </a:ext>
                </a:extLst>
              </a:blip>
              <a:srcRect/>
              <a:stretch>
                <a:fillRect/>
              </a:stretch>
            </p:blipFill>
            <p:spPr bwMode="auto">
              <a:xfrm>
                <a:off x="3068" y="1895"/>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81" name="Picture 233">
                <a:extLst>
                  <a:ext uri="{FF2B5EF4-FFF2-40B4-BE49-F238E27FC236}">
                    <a16:creationId xmlns:a16="http://schemas.microsoft.com/office/drawing/2014/main" id="{6095870F-88EF-4BFB-9229-F63EEFA20179}"/>
                  </a:ext>
                </a:extLst>
              </p:cNvPr>
              <p:cNvPicPr>
                <a:picLocks noChangeAspect="1" noChangeArrowheads="1"/>
              </p:cNvPicPr>
              <p:nvPr/>
            </p:nvPicPr>
            <p:blipFill>
              <a:blip r:embed="rId84">
                <a:extLst>
                  <a:ext uri="{28A0092B-C50C-407E-A947-70E740481C1C}">
                    <a14:useLocalDpi xmlns:a14="http://schemas.microsoft.com/office/drawing/2010/main" val="0"/>
                  </a:ext>
                </a:extLst>
              </a:blip>
              <a:srcRect/>
              <a:stretch>
                <a:fillRect/>
              </a:stretch>
            </p:blipFill>
            <p:spPr bwMode="auto">
              <a:xfrm>
                <a:off x="3068" y="1895"/>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0" name="Oval 234">
                <a:extLst>
                  <a:ext uri="{FF2B5EF4-FFF2-40B4-BE49-F238E27FC236}">
                    <a16:creationId xmlns:a16="http://schemas.microsoft.com/office/drawing/2014/main" id="{ED52ED0F-FDEC-4F07-9DE3-60356C1C0C9F}"/>
                  </a:ext>
                </a:extLst>
              </p:cNvPr>
              <p:cNvSpPr>
                <a:spLocks noChangeArrowheads="1"/>
              </p:cNvSpPr>
              <p:nvPr/>
            </p:nvSpPr>
            <p:spPr bwMode="auto">
              <a:xfrm>
                <a:off x="3098" y="1914"/>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 name="Rectangle 235">
                <a:extLst>
                  <a:ext uri="{FF2B5EF4-FFF2-40B4-BE49-F238E27FC236}">
                    <a16:creationId xmlns:a16="http://schemas.microsoft.com/office/drawing/2014/main" id="{8B6B0915-84A3-466C-8B58-AB9909D2B6C4}"/>
                  </a:ext>
                </a:extLst>
              </p:cNvPr>
              <p:cNvSpPr>
                <a:spLocks noChangeArrowheads="1"/>
              </p:cNvSpPr>
              <p:nvPr/>
            </p:nvSpPr>
            <p:spPr bwMode="auto">
              <a:xfrm>
                <a:off x="3138" y="1919"/>
                <a:ext cx="98"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2" name="Line 236">
                <a:extLst>
                  <a:ext uri="{FF2B5EF4-FFF2-40B4-BE49-F238E27FC236}">
                    <a16:creationId xmlns:a16="http://schemas.microsoft.com/office/drawing/2014/main" id="{730D96EE-A0B4-41A0-A932-677BF3D5F74F}"/>
                  </a:ext>
                </a:extLst>
              </p:cNvPr>
              <p:cNvSpPr>
                <a:spLocks noChangeShapeType="1"/>
              </p:cNvSpPr>
              <p:nvPr/>
            </p:nvSpPr>
            <p:spPr bwMode="auto">
              <a:xfrm flipV="1">
                <a:off x="3390" y="1236"/>
                <a:ext cx="231" cy="247"/>
              </a:xfrm>
              <a:prstGeom prst="line">
                <a:avLst/>
              </a:prstGeom>
              <a:noFill/>
              <a:ln w="14288"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85" name="Picture 237">
                <a:extLst>
                  <a:ext uri="{FF2B5EF4-FFF2-40B4-BE49-F238E27FC236}">
                    <a16:creationId xmlns:a16="http://schemas.microsoft.com/office/drawing/2014/main" id="{6A492C61-7D6E-4385-8950-BFC491CF43DE}"/>
                  </a:ext>
                </a:extLst>
              </p:cNvPr>
              <p:cNvPicPr>
                <a:picLocks noChangeAspect="1" noChangeArrowheads="1"/>
              </p:cNvPicPr>
              <p:nvPr/>
            </p:nvPicPr>
            <p:blipFill>
              <a:blip r:embed="rId85">
                <a:extLst>
                  <a:ext uri="{28A0092B-C50C-407E-A947-70E740481C1C}">
                    <a14:useLocalDpi xmlns:a14="http://schemas.microsoft.com/office/drawing/2010/main" val="0"/>
                  </a:ext>
                </a:extLst>
              </a:blip>
              <a:srcRect/>
              <a:stretch>
                <a:fillRect/>
              </a:stretch>
            </p:blipFill>
            <p:spPr bwMode="auto">
              <a:xfrm>
                <a:off x="3725" y="2260"/>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86" name="Picture 238">
                <a:extLst>
                  <a:ext uri="{FF2B5EF4-FFF2-40B4-BE49-F238E27FC236}">
                    <a16:creationId xmlns:a16="http://schemas.microsoft.com/office/drawing/2014/main" id="{5D77D7B2-E92E-41BD-8B73-686EAAA5D8BA}"/>
                  </a:ext>
                </a:extLst>
              </p:cNvPr>
              <p:cNvPicPr>
                <a:picLocks noChangeAspect="1" noChangeArrowheads="1"/>
              </p:cNvPicPr>
              <p:nvPr/>
            </p:nvPicPr>
            <p:blipFill>
              <a:blip r:embed="rId86">
                <a:extLst>
                  <a:ext uri="{28A0092B-C50C-407E-A947-70E740481C1C}">
                    <a14:useLocalDpi xmlns:a14="http://schemas.microsoft.com/office/drawing/2010/main" val="0"/>
                  </a:ext>
                </a:extLst>
              </a:blip>
              <a:srcRect/>
              <a:stretch>
                <a:fillRect/>
              </a:stretch>
            </p:blipFill>
            <p:spPr bwMode="auto">
              <a:xfrm>
                <a:off x="3725" y="2260"/>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3" name="Oval 239">
                <a:extLst>
                  <a:ext uri="{FF2B5EF4-FFF2-40B4-BE49-F238E27FC236}">
                    <a16:creationId xmlns:a16="http://schemas.microsoft.com/office/drawing/2014/main" id="{CC5325B9-20D5-43AE-89CB-D0FCF6106D77}"/>
                  </a:ext>
                </a:extLst>
              </p:cNvPr>
              <p:cNvSpPr>
                <a:spLocks noChangeArrowheads="1"/>
              </p:cNvSpPr>
              <p:nvPr/>
            </p:nvSpPr>
            <p:spPr bwMode="auto">
              <a:xfrm>
                <a:off x="3751" y="2276"/>
                <a:ext cx="121"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 name="Rectangle 240">
                <a:extLst>
                  <a:ext uri="{FF2B5EF4-FFF2-40B4-BE49-F238E27FC236}">
                    <a16:creationId xmlns:a16="http://schemas.microsoft.com/office/drawing/2014/main" id="{CDC9D9AC-B776-4B98-8C36-6FDD2052D5A9}"/>
                  </a:ext>
                </a:extLst>
              </p:cNvPr>
              <p:cNvSpPr>
                <a:spLocks noChangeArrowheads="1"/>
              </p:cNvSpPr>
              <p:nvPr/>
            </p:nvSpPr>
            <p:spPr bwMode="auto">
              <a:xfrm>
                <a:off x="3791" y="2282"/>
                <a:ext cx="98" cy="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7</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5" name="Line 241">
                <a:extLst>
                  <a:ext uri="{FF2B5EF4-FFF2-40B4-BE49-F238E27FC236}">
                    <a16:creationId xmlns:a16="http://schemas.microsoft.com/office/drawing/2014/main" id="{6F262632-95E4-46B8-87EF-DE5B50CBD10D}"/>
                  </a:ext>
                </a:extLst>
              </p:cNvPr>
              <p:cNvSpPr>
                <a:spLocks noChangeShapeType="1"/>
              </p:cNvSpPr>
              <p:nvPr/>
            </p:nvSpPr>
            <p:spPr bwMode="auto">
              <a:xfrm flipV="1">
                <a:off x="3872" y="2218"/>
                <a:ext cx="188" cy="119"/>
              </a:xfrm>
              <a:prstGeom prst="line">
                <a:avLst/>
              </a:prstGeom>
              <a:noFill/>
              <a:ln w="47625"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90" name="Picture 242">
                <a:extLst>
                  <a:ext uri="{FF2B5EF4-FFF2-40B4-BE49-F238E27FC236}">
                    <a16:creationId xmlns:a16="http://schemas.microsoft.com/office/drawing/2014/main" id="{094B7DFB-AFA5-437D-AA9A-E3175E8EE5B0}"/>
                  </a:ext>
                </a:extLst>
              </p:cNvPr>
              <p:cNvPicPr>
                <a:picLocks noChangeAspect="1" noChangeArrowheads="1"/>
              </p:cNvPicPr>
              <p:nvPr/>
            </p:nvPicPr>
            <p:blipFill>
              <a:blip r:embed="rId87">
                <a:extLst>
                  <a:ext uri="{28A0092B-C50C-407E-A947-70E740481C1C}">
                    <a14:useLocalDpi xmlns:a14="http://schemas.microsoft.com/office/drawing/2010/main" val="0"/>
                  </a:ext>
                </a:extLst>
              </a:blip>
              <a:srcRect/>
              <a:stretch>
                <a:fillRect/>
              </a:stretch>
            </p:blipFill>
            <p:spPr bwMode="auto">
              <a:xfrm>
                <a:off x="4413" y="1388"/>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91" name="Picture 243">
                <a:extLst>
                  <a:ext uri="{FF2B5EF4-FFF2-40B4-BE49-F238E27FC236}">
                    <a16:creationId xmlns:a16="http://schemas.microsoft.com/office/drawing/2014/main" id="{DF6F58AC-CF62-48BA-9D40-9E9530616A52}"/>
                  </a:ext>
                </a:extLst>
              </p:cNvPr>
              <p:cNvPicPr>
                <a:picLocks noChangeAspect="1" noChangeArrowheads="1"/>
              </p:cNvPicPr>
              <p:nvPr/>
            </p:nvPicPr>
            <p:blipFill>
              <a:blip r:embed="rId88">
                <a:extLst>
                  <a:ext uri="{28A0092B-C50C-407E-A947-70E740481C1C}">
                    <a14:useLocalDpi xmlns:a14="http://schemas.microsoft.com/office/drawing/2010/main" val="0"/>
                  </a:ext>
                </a:extLst>
              </a:blip>
              <a:srcRect/>
              <a:stretch>
                <a:fillRect/>
              </a:stretch>
            </p:blipFill>
            <p:spPr bwMode="auto">
              <a:xfrm>
                <a:off x="4413" y="1388"/>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6" name="Oval 244">
                <a:extLst>
                  <a:ext uri="{FF2B5EF4-FFF2-40B4-BE49-F238E27FC236}">
                    <a16:creationId xmlns:a16="http://schemas.microsoft.com/office/drawing/2014/main" id="{C803E8B5-D6F2-4922-9A9D-B1D056DB60F7}"/>
                  </a:ext>
                </a:extLst>
              </p:cNvPr>
              <p:cNvSpPr>
                <a:spLocks noChangeArrowheads="1"/>
              </p:cNvSpPr>
              <p:nvPr/>
            </p:nvSpPr>
            <p:spPr bwMode="auto">
              <a:xfrm>
                <a:off x="4442" y="1406"/>
                <a:ext cx="120" cy="121"/>
              </a:xfrm>
              <a:prstGeom prst="ellipse">
                <a:avLst/>
              </a:prstGeom>
              <a:solidFill>
                <a:srgbClr val="7F7F7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Oval 245">
                <a:extLst>
                  <a:ext uri="{FF2B5EF4-FFF2-40B4-BE49-F238E27FC236}">
                    <a16:creationId xmlns:a16="http://schemas.microsoft.com/office/drawing/2014/main" id="{6E3D84D7-C967-4C4B-A949-3796CDC3A5AD}"/>
                  </a:ext>
                </a:extLst>
              </p:cNvPr>
              <p:cNvSpPr>
                <a:spLocks noChangeArrowheads="1"/>
              </p:cNvSpPr>
              <p:nvPr/>
            </p:nvSpPr>
            <p:spPr bwMode="auto">
              <a:xfrm>
                <a:off x="4442" y="1406"/>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8" name="Rectangle 246">
                <a:extLst>
                  <a:ext uri="{FF2B5EF4-FFF2-40B4-BE49-F238E27FC236}">
                    <a16:creationId xmlns:a16="http://schemas.microsoft.com/office/drawing/2014/main" id="{99DC1CA9-CF7F-4BF9-BDA4-455B284FDA02}"/>
                  </a:ext>
                </a:extLst>
              </p:cNvPr>
              <p:cNvSpPr>
                <a:spLocks noChangeArrowheads="1"/>
              </p:cNvSpPr>
              <p:nvPr/>
            </p:nvSpPr>
            <p:spPr bwMode="auto">
              <a:xfrm>
                <a:off x="4459" y="1410"/>
                <a:ext cx="147"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FFFFFF"/>
                    </a:solidFill>
                    <a:effectLst/>
                    <a:latin typeface="Calibri" panose="020F0502020204030204" pitchFamily="34" charset="0"/>
                  </a:rPr>
                  <a:t>18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9" name="Freeform 247">
                <a:extLst>
                  <a:ext uri="{FF2B5EF4-FFF2-40B4-BE49-F238E27FC236}">
                    <a16:creationId xmlns:a16="http://schemas.microsoft.com/office/drawing/2014/main" id="{B7D38F15-6B99-48E4-A88A-DB98319D968E}"/>
                  </a:ext>
                </a:extLst>
              </p:cNvPr>
              <p:cNvSpPr>
                <a:spLocks noEditPoints="1"/>
              </p:cNvSpPr>
              <p:nvPr/>
            </p:nvSpPr>
            <p:spPr bwMode="auto">
              <a:xfrm>
                <a:off x="3844" y="1131"/>
                <a:ext cx="661" cy="1170"/>
              </a:xfrm>
              <a:custGeom>
                <a:avLst/>
                <a:gdLst>
                  <a:gd name="T0" fmla="*/ 2267 w 2383"/>
                  <a:gd name="T1" fmla="*/ 557 h 4209"/>
                  <a:gd name="T2" fmla="*/ 2135 w 2383"/>
                  <a:gd name="T3" fmla="*/ 408 h 4209"/>
                  <a:gd name="T4" fmla="*/ 2293 w 2383"/>
                  <a:gd name="T5" fmla="*/ 526 h 4209"/>
                  <a:gd name="T6" fmla="*/ 2372 w 2383"/>
                  <a:gd name="T7" fmla="*/ 589 h 4209"/>
                  <a:gd name="T8" fmla="*/ 1988 w 2383"/>
                  <a:gd name="T9" fmla="*/ 302 h 4209"/>
                  <a:gd name="T10" fmla="*/ 1767 w 2383"/>
                  <a:gd name="T11" fmla="*/ 136 h 4209"/>
                  <a:gd name="T12" fmla="*/ 1789 w 2383"/>
                  <a:gd name="T13" fmla="*/ 102 h 4209"/>
                  <a:gd name="T14" fmla="*/ 2015 w 2383"/>
                  <a:gd name="T15" fmla="*/ 272 h 4209"/>
                  <a:gd name="T16" fmla="*/ 1592 w 2383"/>
                  <a:gd name="T17" fmla="*/ 54 h 4209"/>
                  <a:gd name="T18" fmla="*/ 1521 w 2383"/>
                  <a:gd name="T19" fmla="*/ 40 h 4209"/>
                  <a:gd name="T20" fmla="*/ 1387 w 2383"/>
                  <a:gd name="T21" fmla="*/ 55 h 4209"/>
                  <a:gd name="T22" fmla="*/ 1317 w 2383"/>
                  <a:gd name="T23" fmla="*/ 38 h 4209"/>
                  <a:gd name="T24" fmla="*/ 1450 w 2383"/>
                  <a:gd name="T25" fmla="*/ 1 h 4209"/>
                  <a:gd name="T26" fmla="*/ 1584 w 2383"/>
                  <a:gd name="T27" fmla="*/ 10 h 4209"/>
                  <a:gd name="T28" fmla="*/ 1592 w 2383"/>
                  <a:gd name="T29" fmla="*/ 54 h 4209"/>
                  <a:gd name="T30" fmla="*/ 1024 w 2383"/>
                  <a:gd name="T31" fmla="*/ 305 h 4209"/>
                  <a:gd name="T32" fmla="*/ 938 w 2383"/>
                  <a:gd name="T33" fmla="*/ 340 h 4209"/>
                  <a:gd name="T34" fmla="*/ 1142 w 2383"/>
                  <a:gd name="T35" fmla="*/ 145 h 4209"/>
                  <a:gd name="T36" fmla="*/ 845 w 2383"/>
                  <a:gd name="T37" fmla="*/ 522 h 4209"/>
                  <a:gd name="T38" fmla="*/ 667 w 2383"/>
                  <a:gd name="T39" fmla="*/ 763 h 4209"/>
                  <a:gd name="T40" fmla="*/ 715 w 2383"/>
                  <a:gd name="T41" fmla="*/ 640 h 4209"/>
                  <a:gd name="T42" fmla="*/ 845 w 2383"/>
                  <a:gd name="T43" fmla="*/ 522 h 4209"/>
                  <a:gd name="T44" fmla="*/ 482 w 2383"/>
                  <a:gd name="T45" fmla="*/ 1183 h 4209"/>
                  <a:gd name="T46" fmla="*/ 498 w 2383"/>
                  <a:gd name="T47" fmla="*/ 1047 h 4209"/>
                  <a:gd name="T48" fmla="*/ 599 w 2383"/>
                  <a:gd name="T49" fmla="*/ 930 h 4209"/>
                  <a:gd name="T50" fmla="*/ 308 w 2383"/>
                  <a:gd name="T51" fmla="*/ 1629 h 4209"/>
                  <a:gd name="T52" fmla="*/ 270 w 2383"/>
                  <a:gd name="T53" fmla="*/ 1616 h 4209"/>
                  <a:gd name="T54" fmla="*/ 395 w 2383"/>
                  <a:gd name="T55" fmla="*/ 1342 h 4209"/>
                  <a:gd name="T56" fmla="*/ 219 w 2383"/>
                  <a:gd name="T57" fmla="*/ 1887 h 4209"/>
                  <a:gd name="T58" fmla="*/ 133 w 2383"/>
                  <a:gd name="T59" fmla="*/ 2097 h 4209"/>
                  <a:gd name="T60" fmla="*/ 182 w 2383"/>
                  <a:gd name="T61" fmla="*/ 1874 h 4209"/>
                  <a:gd name="T62" fmla="*/ 230 w 2383"/>
                  <a:gd name="T63" fmla="*/ 1793 h 4209"/>
                  <a:gd name="T64" fmla="*/ 92 w 2383"/>
                  <a:gd name="T65" fmla="*/ 2333 h 4209"/>
                  <a:gd name="T66" fmla="*/ 31 w 2383"/>
                  <a:gd name="T67" fmla="*/ 2566 h 4209"/>
                  <a:gd name="T68" fmla="*/ 30 w 2383"/>
                  <a:gd name="T69" fmla="*/ 2439 h 4209"/>
                  <a:gd name="T70" fmla="*/ 68 w 2383"/>
                  <a:gd name="T71" fmla="*/ 2266 h 4209"/>
                  <a:gd name="T72" fmla="*/ 41 w 2383"/>
                  <a:gd name="T73" fmla="*/ 2746 h 4209"/>
                  <a:gd name="T74" fmla="*/ 67 w 2383"/>
                  <a:gd name="T75" fmla="*/ 3003 h 4209"/>
                  <a:gd name="T76" fmla="*/ 32 w 2383"/>
                  <a:gd name="T77" fmla="*/ 3028 h 4209"/>
                  <a:gd name="T78" fmla="*/ 9 w 2383"/>
                  <a:gd name="T79" fmla="*/ 2896 h 4209"/>
                  <a:gd name="T80" fmla="*/ 21 w 2383"/>
                  <a:gd name="T81" fmla="*/ 2726 h 4209"/>
                  <a:gd name="T82" fmla="*/ 128 w 2383"/>
                  <a:gd name="T83" fmla="*/ 3216 h 4209"/>
                  <a:gd name="T84" fmla="*/ 242 w 2383"/>
                  <a:gd name="T85" fmla="*/ 3458 h 4209"/>
                  <a:gd name="T86" fmla="*/ 182 w 2383"/>
                  <a:gd name="T87" fmla="*/ 3436 h 4209"/>
                  <a:gd name="T88" fmla="*/ 88 w 2383"/>
                  <a:gd name="T89" fmla="*/ 3222 h 4209"/>
                  <a:gd name="T90" fmla="*/ 346 w 2383"/>
                  <a:gd name="T91" fmla="*/ 3626 h 4209"/>
                  <a:gd name="T92" fmla="*/ 518 w 2383"/>
                  <a:gd name="T93" fmla="*/ 3872 h 4209"/>
                  <a:gd name="T94" fmla="*/ 314 w 2383"/>
                  <a:gd name="T95" fmla="*/ 3650 h 4209"/>
                  <a:gd name="T96" fmla="*/ 656 w 2383"/>
                  <a:gd name="T97" fmla="*/ 3987 h 4209"/>
                  <a:gd name="T98" fmla="*/ 868 w 2383"/>
                  <a:gd name="T99" fmla="*/ 4200 h 4209"/>
                  <a:gd name="T100" fmla="*/ 629 w 2383"/>
                  <a:gd name="T101" fmla="*/ 4016 h 4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83" h="4209">
                    <a:moveTo>
                      <a:pt x="2349" y="622"/>
                    </a:moveTo>
                    <a:lnTo>
                      <a:pt x="2310" y="593"/>
                    </a:lnTo>
                    <a:lnTo>
                      <a:pt x="2267" y="557"/>
                    </a:lnTo>
                    <a:lnTo>
                      <a:pt x="2176" y="473"/>
                    </a:lnTo>
                    <a:lnTo>
                      <a:pt x="2136" y="436"/>
                    </a:lnTo>
                    <a:cubicBezTo>
                      <a:pt x="2128" y="429"/>
                      <a:pt x="2128" y="416"/>
                      <a:pt x="2135" y="408"/>
                    </a:cubicBezTo>
                    <a:cubicBezTo>
                      <a:pt x="2143" y="400"/>
                      <a:pt x="2155" y="399"/>
                      <a:pt x="2163" y="407"/>
                    </a:cubicBezTo>
                    <a:lnTo>
                      <a:pt x="2203" y="444"/>
                    </a:lnTo>
                    <a:lnTo>
                      <a:pt x="2293" y="526"/>
                    </a:lnTo>
                    <a:lnTo>
                      <a:pt x="2333" y="560"/>
                    </a:lnTo>
                    <a:lnTo>
                      <a:pt x="2372" y="589"/>
                    </a:lnTo>
                    <a:lnTo>
                      <a:pt x="2372" y="589"/>
                    </a:lnTo>
                    <a:cubicBezTo>
                      <a:pt x="2381" y="596"/>
                      <a:pt x="2383" y="609"/>
                      <a:pt x="2377" y="617"/>
                    </a:cubicBezTo>
                    <a:cubicBezTo>
                      <a:pt x="2370" y="626"/>
                      <a:pt x="2357" y="628"/>
                      <a:pt x="2349" y="622"/>
                    </a:cubicBezTo>
                    <a:close/>
                    <a:moveTo>
                      <a:pt x="1988" y="302"/>
                    </a:moveTo>
                    <a:lnTo>
                      <a:pt x="1968" y="284"/>
                    </a:lnTo>
                    <a:lnTo>
                      <a:pt x="1857" y="195"/>
                    </a:lnTo>
                    <a:lnTo>
                      <a:pt x="1767" y="136"/>
                    </a:lnTo>
                    <a:cubicBezTo>
                      <a:pt x="1758" y="129"/>
                      <a:pt x="1755" y="117"/>
                      <a:pt x="1762" y="108"/>
                    </a:cubicBezTo>
                    <a:cubicBezTo>
                      <a:pt x="1768" y="99"/>
                      <a:pt x="1780" y="96"/>
                      <a:pt x="1789" y="102"/>
                    </a:cubicBezTo>
                    <a:lnTo>
                      <a:pt x="1789" y="102"/>
                    </a:lnTo>
                    <a:lnTo>
                      <a:pt x="1882" y="164"/>
                    </a:lnTo>
                    <a:lnTo>
                      <a:pt x="1995" y="255"/>
                    </a:lnTo>
                    <a:lnTo>
                      <a:pt x="2015" y="272"/>
                    </a:lnTo>
                    <a:cubicBezTo>
                      <a:pt x="2023" y="280"/>
                      <a:pt x="2024" y="292"/>
                      <a:pt x="2016" y="301"/>
                    </a:cubicBezTo>
                    <a:cubicBezTo>
                      <a:pt x="2009" y="309"/>
                      <a:pt x="1996" y="310"/>
                      <a:pt x="1988" y="302"/>
                    </a:cubicBezTo>
                    <a:close/>
                    <a:moveTo>
                      <a:pt x="1592" y="54"/>
                    </a:moveTo>
                    <a:lnTo>
                      <a:pt x="1573" y="49"/>
                    </a:lnTo>
                    <a:lnTo>
                      <a:pt x="1517" y="40"/>
                    </a:lnTo>
                    <a:lnTo>
                      <a:pt x="1521" y="40"/>
                    </a:lnTo>
                    <a:lnTo>
                      <a:pt x="1451" y="41"/>
                    </a:lnTo>
                    <a:lnTo>
                      <a:pt x="1455" y="41"/>
                    </a:lnTo>
                    <a:lnTo>
                      <a:pt x="1387" y="55"/>
                    </a:lnTo>
                    <a:lnTo>
                      <a:pt x="1331" y="75"/>
                    </a:lnTo>
                    <a:cubicBezTo>
                      <a:pt x="1320" y="79"/>
                      <a:pt x="1309" y="74"/>
                      <a:pt x="1305" y="63"/>
                    </a:cubicBezTo>
                    <a:cubicBezTo>
                      <a:pt x="1302" y="53"/>
                      <a:pt x="1307" y="41"/>
                      <a:pt x="1317" y="38"/>
                    </a:cubicBezTo>
                    <a:lnTo>
                      <a:pt x="1378" y="16"/>
                    </a:lnTo>
                    <a:lnTo>
                      <a:pt x="1446" y="2"/>
                    </a:lnTo>
                    <a:cubicBezTo>
                      <a:pt x="1448" y="2"/>
                      <a:pt x="1449" y="1"/>
                      <a:pt x="1450" y="1"/>
                    </a:cubicBezTo>
                    <a:lnTo>
                      <a:pt x="1520" y="0"/>
                    </a:lnTo>
                    <a:cubicBezTo>
                      <a:pt x="1521" y="0"/>
                      <a:pt x="1522" y="1"/>
                      <a:pt x="1524" y="1"/>
                    </a:cubicBezTo>
                    <a:lnTo>
                      <a:pt x="1584" y="10"/>
                    </a:lnTo>
                    <a:lnTo>
                      <a:pt x="1603" y="16"/>
                    </a:lnTo>
                    <a:cubicBezTo>
                      <a:pt x="1614" y="19"/>
                      <a:pt x="1620" y="30"/>
                      <a:pt x="1617" y="41"/>
                    </a:cubicBezTo>
                    <a:cubicBezTo>
                      <a:pt x="1614" y="51"/>
                      <a:pt x="1603" y="57"/>
                      <a:pt x="1592" y="54"/>
                    </a:cubicBezTo>
                    <a:close/>
                    <a:moveTo>
                      <a:pt x="1166" y="176"/>
                    </a:moveTo>
                    <a:lnTo>
                      <a:pt x="1138" y="198"/>
                    </a:lnTo>
                    <a:lnTo>
                      <a:pt x="1024" y="305"/>
                    </a:lnTo>
                    <a:lnTo>
                      <a:pt x="967" y="367"/>
                    </a:lnTo>
                    <a:cubicBezTo>
                      <a:pt x="960" y="376"/>
                      <a:pt x="947" y="376"/>
                      <a:pt x="939" y="369"/>
                    </a:cubicBezTo>
                    <a:cubicBezTo>
                      <a:pt x="931" y="361"/>
                      <a:pt x="930" y="349"/>
                      <a:pt x="938" y="340"/>
                    </a:cubicBezTo>
                    <a:lnTo>
                      <a:pt x="997" y="276"/>
                    </a:lnTo>
                    <a:lnTo>
                      <a:pt x="1113" y="167"/>
                    </a:lnTo>
                    <a:lnTo>
                      <a:pt x="1142" y="145"/>
                    </a:lnTo>
                    <a:cubicBezTo>
                      <a:pt x="1151" y="138"/>
                      <a:pt x="1163" y="139"/>
                      <a:pt x="1170" y="148"/>
                    </a:cubicBezTo>
                    <a:cubicBezTo>
                      <a:pt x="1177" y="157"/>
                      <a:pt x="1175" y="169"/>
                      <a:pt x="1166" y="176"/>
                    </a:cubicBezTo>
                    <a:close/>
                    <a:moveTo>
                      <a:pt x="845" y="522"/>
                    </a:moveTo>
                    <a:lnTo>
                      <a:pt x="748" y="663"/>
                    </a:lnTo>
                    <a:lnTo>
                      <a:pt x="694" y="756"/>
                    </a:lnTo>
                    <a:cubicBezTo>
                      <a:pt x="689" y="765"/>
                      <a:pt x="676" y="769"/>
                      <a:pt x="667" y="763"/>
                    </a:cubicBezTo>
                    <a:cubicBezTo>
                      <a:pt x="657" y="758"/>
                      <a:pt x="654" y="745"/>
                      <a:pt x="660" y="736"/>
                    </a:cubicBezTo>
                    <a:lnTo>
                      <a:pt x="660" y="736"/>
                    </a:lnTo>
                    <a:lnTo>
                      <a:pt x="715" y="640"/>
                    </a:lnTo>
                    <a:lnTo>
                      <a:pt x="812" y="499"/>
                    </a:lnTo>
                    <a:cubicBezTo>
                      <a:pt x="818" y="490"/>
                      <a:pt x="831" y="488"/>
                      <a:pt x="840" y="494"/>
                    </a:cubicBezTo>
                    <a:cubicBezTo>
                      <a:pt x="849" y="501"/>
                      <a:pt x="851" y="513"/>
                      <a:pt x="845" y="522"/>
                    </a:cubicBezTo>
                    <a:close/>
                    <a:moveTo>
                      <a:pt x="599" y="930"/>
                    </a:moveTo>
                    <a:lnTo>
                      <a:pt x="533" y="1064"/>
                    </a:lnTo>
                    <a:lnTo>
                      <a:pt x="482" y="1183"/>
                    </a:lnTo>
                    <a:cubicBezTo>
                      <a:pt x="478" y="1193"/>
                      <a:pt x="466" y="1198"/>
                      <a:pt x="456" y="1194"/>
                    </a:cubicBezTo>
                    <a:cubicBezTo>
                      <a:pt x="445" y="1189"/>
                      <a:pt x="441" y="1178"/>
                      <a:pt x="445" y="1167"/>
                    </a:cubicBezTo>
                    <a:lnTo>
                      <a:pt x="498" y="1047"/>
                    </a:lnTo>
                    <a:lnTo>
                      <a:pt x="564" y="913"/>
                    </a:lnTo>
                    <a:cubicBezTo>
                      <a:pt x="568" y="903"/>
                      <a:pt x="580" y="899"/>
                      <a:pt x="590" y="904"/>
                    </a:cubicBezTo>
                    <a:cubicBezTo>
                      <a:pt x="600" y="908"/>
                      <a:pt x="604" y="920"/>
                      <a:pt x="599" y="930"/>
                    </a:cubicBezTo>
                    <a:close/>
                    <a:moveTo>
                      <a:pt x="406" y="1368"/>
                    </a:moveTo>
                    <a:lnTo>
                      <a:pt x="370" y="1458"/>
                    </a:lnTo>
                    <a:lnTo>
                      <a:pt x="308" y="1629"/>
                    </a:lnTo>
                    <a:lnTo>
                      <a:pt x="308" y="1629"/>
                    </a:lnTo>
                    <a:cubicBezTo>
                      <a:pt x="304" y="1640"/>
                      <a:pt x="293" y="1645"/>
                      <a:pt x="282" y="1641"/>
                    </a:cubicBezTo>
                    <a:cubicBezTo>
                      <a:pt x="272" y="1638"/>
                      <a:pt x="267" y="1626"/>
                      <a:pt x="270" y="1616"/>
                    </a:cubicBezTo>
                    <a:lnTo>
                      <a:pt x="333" y="1443"/>
                    </a:lnTo>
                    <a:lnTo>
                      <a:pt x="369" y="1353"/>
                    </a:lnTo>
                    <a:cubicBezTo>
                      <a:pt x="373" y="1343"/>
                      <a:pt x="384" y="1338"/>
                      <a:pt x="395" y="1342"/>
                    </a:cubicBezTo>
                    <a:cubicBezTo>
                      <a:pt x="405" y="1346"/>
                      <a:pt x="410" y="1357"/>
                      <a:pt x="406" y="1368"/>
                    </a:cubicBezTo>
                    <a:close/>
                    <a:moveTo>
                      <a:pt x="243" y="1818"/>
                    </a:moveTo>
                    <a:lnTo>
                      <a:pt x="219" y="1887"/>
                    </a:lnTo>
                    <a:lnTo>
                      <a:pt x="158" y="2084"/>
                    </a:lnTo>
                    <a:lnTo>
                      <a:pt x="158" y="2084"/>
                    </a:lnTo>
                    <a:cubicBezTo>
                      <a:pt x="155" y="2095"/>
                      <a:pt x="143" y="2101"/>
                      <a:pt x="133" y="2097"/>
                    </a:cubicBezTo>
                    <a:cubicBezTo>
                      <a:pt x="122" y="2094"/>
                      <a:pt x="116" y="2083"/>
                      <a:pt x="120" y="2072"/>
                    </a:cubicBezTo>
                    <a:lnTo>
                      <a:pt x="120" y="2072"/>
                    </a:lnTo>
                    <a:lnTo>
                      <a:pt x="182" y="1874"/>
                    </a:lnTo>
                    <a:lnTo>
                      <a:pt x="205" y="1805"/>
                    </a:lnTo>
                    <a:lnTo>
                      <a:pt x="205" y="1805"/>
                    </a:lnTo>
                    <a:cubicBezTo>
                      <a:pt x="209" y="1795"/>
                      <a:pt x="220" y="1789"/>
                      <a:pt x="230" y="1793"/>
                    </a:cubicBezTo>
                    <a:cubicBezTo>
                      <a:pt x="241" y="1796"/>
                      <a:pt x="246" y="1808"/>
                      <a:pt x="243" y="1818"/>
                    </a:cubicBezTo>
                    <a:close/>
                    <a:moveTo>
                      <a:pt x="106" y="2276"/>
                    </a:moveTo>
                    <a:lnTo>
                      <a:pt x="92" y="2333"/>
                    </a:lnTo>
                    <a:lnTo>
                      <a:pt x="69" y="2446"/>
                    </a:lnTo>
                    <a:lnTo>
                      <a:pt x="54" y="2549"/>
                    </a:lnTo>
                    <a:cubicBezTo>
                      <a:pt x="52" y="2560"/>
                      <a:pt x="42" y="2568"/>
                      <a:pt x="31" y="2566"/>
                    </a:cubicBezTo>
                    <a:cubicBezTo>
                      <a:pt x="20" y="2564"/>
                      <a:pt x="12" y="2554"/>
                      <a:pt x="14" y="2543"/>
                    </a:cubicBezTo>
                    <a:lnTo>
                      <a:pt x="14" y="2543"/>
                    </a:lnTo>
                    <a:lnTo>
                      <a:pt x="30" y="2439"/>
                    </a:lnTo>
                    <a:lnTo>
                      <a:pt x="53" y="2322"/>
                    </a:lnTo>
                    <a:lnTo>
                      <a:pt x="68" y="2266"/>
                    </a:lnTo>
                    <a:lnTo>
                      <a:pt x="68" y="2266"/>
                    </a:lnTo>
                    <a:cubicBezTo>
                      <a:pt x="71" y="2256"/>
                      <a:pt x="81" y="2249"/>
                      <a:pt x="92" y="2252"/>
                    </a:cubicBezTo>
                    <a:cubicBezTo>
                      <a:pt x="103" y="2255"/>
                      <a:pt x="109" y="2266"/>
                      <a:pt x="106" y="2276"/>
                    </a:cubicBezTo>
                    <a:close/>
                    <a:moveTo>
                      <a:pt x="41" y="2746"/>
                    </a:moveTo>
                    <a:lnTo>
                      <a:pt x="40" y="2781"/>
                    </a:lnTo>
                    <a:lnTo>
                      <a:pt x="48" y="2893"/>
                    </a:lnTo>
                    <a:lnTo>
                      <a:pt x="67" y="3003"/>
                    </a:lnTo>
                    <a:lnTo>
                      <a:pt x="71" y="3019"/>
                    </a:lnTo>
                    <a:cubicBezTo>
                      <a:pt x="73" y="3029"/>
                      <a:pt x="67" y="3040"/>
                      <a:pt x="56" y="3043"/>
                    </a:cubicBezTo>
                    <a:cubicBezTo>
                      <a:pt x="45" y="3045"/>
                      <a:pt x="35" y="3039"/>
                      <a:pt x="32" y="3028"/>
                    </a:cubicBezTo>
                    <a:lnTo>
                      <a:pt x="32" y="3028"/>
                    </a:lnTo>
                    <a:lnTo>
                      <a:pt x="28" y="3010"/>
                    </a:lnTo>
                    <a:lnTo>
                      <a:pt x="9" y="2896"/>
                    </a:lnTo>
                    <a:lnTo>
                      <a:pt x="0" y="2780"/>
                    </a:lnTo>
                    <a:lnTo>
                      <a:pt x="1" y="2745"/>
                    </a:lnTo>
                    <a:cubicBezTo>
                      <a:pt x="1" y="2734"/>
                      <a:pt x="10" y="2725"/>
                      <a:pt x="21" y="2726"/>
                    </a:cubicBezTo>
                    <a:cubicBezTo>
                      <a:pt x="32" y="2726"/>
                      <a:pt x="41" y="2735"/>
                      <a:pt x="41" y="2746"/>
                    </a:cubicBezTo>
                    <a:close/>
                    <a:moveTo>
                      <a:pt x="126" y="3209"/>
                    </a:moveTo>
                    <a:lnTo>
                      <a:pt x="128" y="3216"/>
                    </a:lnTo>
                    <a:lnTo>
                      <a:pt x="170" y="3319"/>
                    </a:lnTo>
                    <a:lnTo>
                      <a:pt x="218" y="3419"/>
                    </a:lnTo>
                    <a:lnTo>
                      <a:pt x="242" y="3458"/>
                    </a:lnTo>
                    <a:cubicBezTo>
                      <a:pt x="248" y="3468"/>
                      <a:pt x="245" y="3480"/>
                      <a:pt x="235" y="3486"/>
                    </a:cubicBezTo>
                    <a:cubicBezTo>
                      <a:pt x="226" y="3491"/>
                      <a:pt x="214" y="3488"/>
                      <a:pt x="208" y="3479"/>
                    </a:cubicBezTo>
                    <a:lnTo>
                      <a:pt x="182" y="3436"/>
                    </a:lnTo>
                    <a:lnTo>
                      <a:pt x="133" y="3334"/>
                    </a:lnTo>
                    <a:lnTo>
                      <a:pt x="91" y="3229"/>
                    </a:lnTo>
                    <a:lnTo>
                      <a:pt x="88" y="3222"/>
                    </a:lnTo>
                    <a:cubicBezTo>
                      <a:pt x="84" y="3211"/>
                      <a:pt x="90" y="3200"/>
                      <a:pt x="101" y="3196"/>
                    </a:cubicBezTo>
                    <a:cubicBezTo>
                      <a:pt x="111" y="3193"/>
                      <a:pt x="122" y="3198"/>
                      <a:pt x="126" y="3209"/>
                    </a:cubicBezTo>
                    <a:close/>
                    <a:moveTo>
                      <a:pt x="346" y="3626"/>
                    </a:moveTo>
                    <a:lnTo>
                      <a:pt x="463" y="3782"/>
                    </a:lnTo>
                    <a:lnTo>
                      <a:pt x="519" y="3844"/>
                    </a:lnTo>
                    <a:cubicBezTo>
                      <a:pt x="527" y="3852"/>
                      <a:pt x="526" y="3865"/>
                      <a:pt x="518" y="3872"/>
                    </a:cubicBezTo>
                    <a:cubicBezTo>
                      <a:pt x="510" y="3880"/>
                      <a:pt x="497" y="3879"/>
                      <a:pt x="490" y="3871"/>
                    </a:cubicBezTo>
                    <a:lnTo>
                      <a:pt x="431" y="3806"/>
                    </a:lnTo>
                    <a:lnTo>
                      <a:pt x="314" y="3650"/>
                    </a:lnTo>
                    <a:cubicBezTo>
                      <a:pt x="308" y="3642"/>
                      <a:pt x="310" y="3629"/>
                      <a:pt x="318" y="3622"/>
                    </a:cubicBezTo>
                    <a:cubicBezTo>
                      <a:pt x="327" y="3616"/>
                      <a:pt x="340" y="3618"/>
                      <a:pt x="346" y="3626"/>
                    </a:cubicBezTo>
                    <a:close/>
                    <a:moveTo>
                      <a:pt x="656" y="3987"/>
                    </a:moveTo>
                    <a:lnTo>
                      <a:pt x="754" y="4080"/>
                    </a:lnTo>
                    <a:lnTo>
                      <a:pt x="865" y="4171"/>
                    </a:lnTo>
                    <a:cubicBezTo>
                      <a:pt x="874" y="4178"/>
                      <a:pt x="875" y="4191"/>
                      <a:pt x="868" y="4200"/>
                    </a:cubicBezTo>
                    <a:cubicBezTo>
                      <a:pt x="861" y="4208"/>
                      <a:pt x="848" y="4209"/>
                      <a:pt x="840" y="4202"/>
                    </a:cubicBezTo>
                    <a:lnTo>
                      <a:pt x="727" y="4109"/>
                    </a:lnTo>
                    <a:lnTo>
                      <a:pt x="629" y="4016"/>
                    </a:lnTo>
                    <a:cubicBezTo>
                      <a:pt x="621" y="4009"/>
                      <a:pt x="620" y="3996"/>
                      <a:pt x="628" y="3988"/>
                    </a:cubicBezTo>
                    <a:cubicBezTo>
                      <a:pt x="636" y="3980"/>
                      <a:pt x="648" y="3980"/>
                      <a:pt x="656" y="3987"/>
                    </a:cubicBezTo>
                    <a:close/>
                  </a:path>
                </a:pathLst>
              </a:custGeom>
              <a:solidFill>
                <a:srgbClr val="C00000"/>
              </a:solidFill>
              <a:ln w="0" cap="flat">
                <a:solidFill>
                  <a:srgbClr val="C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248">
                <a:extLst>
                  <a:ext uri="{FF2B5EF4-FFF2-40B4-BE49-F238E27FC236}">
                    <a16:creationId xmlns:a16="http://schemas.microsoft.com/office/drawing/2014/main" id="{F8951C29-1D0F-4857-987D-87E38B47E274}"/>
                  </a:ext>
                </a:extLst>
              </p:cNvPr>
              <p:cNvSpPr>
                <a:spLocks/>
              </p:cNvSpPr>
              <p:nvPr/>
            </p:nvSpPr>
            <p:spPr bwMode="auto">
              <a:xfrm>
                <a:off x="4067" y="2275"/>
                <a:ext cx="66" cy="58"/>
              </a:xfrm>
              <a:custGeom>
                <a:avLst/>
                <a:gdLst>
                  <a:gd name="T0" fmla="*/ 35 w 66"/>
                  <a:gd name="T1" fmla="*/ 0 h 58"/>
                  <a:gd name="T2" fmla="*/ 66 w 66"/>
                  <a:gd name="T3" fmla="*/ 58 h 58"/>
                  <a:gd name="T4" fmla="*/ 0 w 66"/>
                  <a:gd name="T5" fmla="*/ 48 h 58"/>
                  <a:gd name="T6" fmla="*/ 35 w 66"/>
                  <a:gd name="T7" fmla="*/ 0 h 58"/>
                </a:gdLst>
                <a:ahLst/>
                <a:cxnLst>
                  <a:cxn ang="0">
                    <a:pos x="T0" y="T1"/>
                  </a:cxn>
                  <a:cxn ang="0">
                    <a:pos x="T2" y="T3"/>
                  </a:cxn>
                  <a:cxn ang="0">
                    <a:pos x="T4" y="T5"/>
                  </a:cxn>
                  <a:cxn ang="0">
                    <a:pos x="T6" y="T7"/>
                  </a:cxn>
                </a:cxnLst>
                <a:rect l="0" t="0" r="r" b="b"/>
                <a:pathLst>
                  <a:path w="66" h="58">
                    <a:moveTo>
                      <a:pt x="35" y="0"/>
                    </a:moveTo>
                    <a:lnTo>
                      <a:pt x="66" y="58"/>
                    </a:lnTo>
                    <a:lnTo>
                      <a:pt x="0" y="48"/>
                    </a:lnTo>
                    <a:lnTo>
                      <a:pt x="35" y="0"/>
                    </a:ln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249">
                <a:extLst>
                  <a:ext uri="{FF2B5EF4-FFF2-40B4-BE49-F238E27FC236}">
                    <a16:creationId xmlns:a16="http://schemas.microsoft.com/office/drawing/2014/main" id="{89DFB686-A253-4148-BEB4-3384F944425D}"/>
                  </a:ext>
                </a:extLst>
              </p:cNvPr>
              <p:cNvSpPr>
                <a:spLocks/>
              </p:cNvSpPr>
              <p:nvPr/>
            </p:nvSpPr>
            <p:spPr bwMode="auto">
              <a:xfrm>
                <a:off x="4469" y="1566"/>
                <a:ext cx="194" cy="780"/>
              </a:xfrm>
              <a:custGeom>
                <a:avLst/>
                <a:gdLst>
                  <a:gd name="T0" fmla="*/ 96 w 194"/>
                  <a:gd name="T1" fmla="*/ 0 h 780"/>
                  <a:gd name="T2" fmla="*/ 21 w 194"/>
                  <a:gd name="T3" fmla="*/ 313 h 780"/>
                  <a:gd name="T4" fmla="*/ 105 w 194"/>
                  <a:gd name="T5" fmla="*/ 480 h 780"/>
                  <a:gd name="T6" fmla="*/ 192 w 194"/>
                  <a:gd name="T7" fmla="*/ 625 h 780"/>
                  <a:gd name="T8" fmla="*/ 0 w 194"/>
                  <a:gd name="T9" fmla="*/ 780 h 780"/>
                </a:gdLst>
                <a:ahLst/>
                <a:cxnLst>
                  <a:cxn ang="0">
                    <a:pos x="T0" y="T1"/>
                  </a:cxn>
                  <a:cxn ang="0">
                    <a:pos x="T2" y="T3"/>
                  </a:cxn>
                  <a:cxn ang="0">
                    <a:pos x="T4" y="T5"/>
                  </a:cxn>
                  <a:cxn ang="0">
                    <a:pos x="T6" y="T7"/>
                  </a:cxn>
                  <a:cxn ang="0">
                    <a:pos x="T8" y="T9"/>
                  </a:cxn>
                </a:cxnLst>
                <a:rect l="0" t="0" r="r" b="b"/>
                <a:pathLst>
                  <a:path w="194" h="780">
                    <a:moveTo>
                      <a:pt x="96" y="0"/>
                    </a:moveTo>
                    <a:cubicBezTo>
                      <a:pt x="61" y="83"/>
                      <a:pt x="10" y="214"/>
                      <a:pt x="21" y="313"/>
                    </a:cubicBezTo>
                    <a:cubicBezTo>
                      <a:pt x="29" y="376"/>
                      <a:pt x="61" y="426"/>
                      <a:pt x="105" y="480"/>
                    </a:cubicBezTo>
                    <a:cubicBezTo>
                      <a:pt x="145" y="529"/>
                      <a:pt x="194" y="582"/>
                      <a:pt x="192" y="625"/>
                    </a:cubicBezTo>
                    <a:cubicBezTo>
                      <a:pt x="188" y="692"/>
                      <a:pt x="64" y="737"/>
                      <a:pt x="0" y="780"/>
                    </a:cubicBezTo>
                  </a:path>
                </a:pathLst>
              </a:custGeom>
              <a:noFill/>
              <a:ln w="17463" cap="rnd">
                <a:solidFill>
                  <a:srgbClr val="C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42" name="Freeform 250">
                <a:extLst>
                  <a:ext uri="{FF2B5EF4-FFF2-40B4-BE49-F238E27FC236}">
                    <a16:creationId xmlns:a16="http://schemas.microsoft.com/office/drawing/2014/main" id="{7C959D8A-A07F-4D4A-9A1F-07C696562E61}"/>
                  </a:ext>
                </a:extLst>
              </p:cNvPr>
              <p:cNvSpPr>
                <a:spLocks/>
              </p:cNvSpPr>
              <p:nvPr/>
            </p:nvSpPr>
            <p:spPr bwMode="auto">
              <a:xfrm>
                <a:off x="4432" y="2320"/>
                <a:ext cx="63" cy="63"/>
              </a:xfrm>
              <a:custGeom>
                <a:avLst/>
                <a:gdLst>
                  <a:gd name="T0" fmla="*/ 63 w 63"/>
                  <a:gd name="T1" fmla="*/ 42 h 63"/>
                  <a:gd name="T2" fmla="*/ 0 w 63"/>
                  <a:gd name="T3" fmla="*/ 63 h 63"/>
                  <a:gd name="T4" fmla="*/ 21 w 63"/>
                  <a:gd name="T5" fmla="*/ 0 h 63"/>
                  <a:gd name="T6" fmla="*/ 63 w 63"/>
                  <a:gd name="T7" fmla="*/ 42 h 63"/>
                </a:gdLst>
                <a:ahLst/>
                <a:cxnLst>
                  <a:cxn ang="0">
                    <a:pos x="T0" y="T1"/>
                  </a:cxn>
                  <a:cxn ang="0">
                    <a:pos x="T2" y="T3"/>
                  </a:cxn>
                  <a:cxn ang="0">
                    <a:pos x="T4" y="T5"/>
                  </a:cxn>
                  <a:cxn ang="0">
                    <a:pos x="T6" y="T7"/>
                  </a:cxn>
                </a:cxnLst>
                <a:rect l="0" t="0" r="r" b="b"/>
                <a:pathLst>
                  <a:path w="63" h="63">
                    <a:moveTo>
                      <a:pt x="63" y="42"/>
                    </a:moveTo>
                    <a:lnTo>
                      <a:pt x="0" y="63"/>
                    </a:lnTo>
                    <a:lnTo>
                      <a:pt x="21" y="0"/>
                    </a:lnTo>
                    <a:lnTo>
                      <a:pt x="63" y="42"/>
                    </a:ln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2299" name="Picture 251">
                <a:extLst>
                  <a:ext uri="{FF2B5EF4-FFF2-40B4-BE49-F238E27FC236}">
                    <a16:creationId xmlns:a16="http://schemas.microsoft.com/office/drawing/2014/main" id="{CC48689E-FF3C-4056-A6DF-03480AAFDB58}"/>
                  </a:ext>
                </a:extLst>
              </p:cNvPr>
              <p:cNvPicPr>
                <a:picLocks noChangeAspect="1" noChangeArrowheads="1"/>
              </p:cNvPicPr>
              <p:nvPr/>
            </p:nvPicPr>
            <p:blipFill>
              <a:blip r:embed="rId89">
                <a:extLst>
                  <a:ext uri="{28A0092B-C50C-407E-A947-70E740481C1C}">
                    <a14:useLocalDpi xmlns:a14="http://schemas.microsoft.com/office/drawing/2010/main" val="0"/>
                  </a:ext>
                </a:extLst>
              </a:blip>
              <a:srcRect/>
              <a:stretch>
                <a:fillRect/>
              </a:stretch>
            </p:blipFill>
            <p:spPr bwMode="auto">
              <a:xfrm>
                <a:off x="4178" y="2282"/>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00" name="Picture 252">
                <a:extLst>
                  <a:ext uri="{FF2B5EF4-FFF2-40B4-BE49-F238E27FC236}">
                    <a16:creationId xmlns:a16="http://schemas.microsoft.com/office/drawing/2014/main" id="{A9FB386D-9988-4E35-86F9-13A2C9D37849}"/>
                  </a:ext>
                </a:extLst>
              </p:cNvPr>
              <p:cNvPicPr>
                <a:picLocks noChangeAspect="1" noChangeArrowheads="1"/>
              </p:cNvPicPr>
              <p:nvPr/>
            </p:nvPicPr>
            <p:blipFill>
              <a:blip r:embed="rId90">
                <a:extLst>
                  <a:ext uri="{28A0092B-C50C-407E-A947-70E740481C1C}">
                    <a14:useLocalDpi xmlns:a14="http://schemas.microsoft.com/office/drawing/2010/main" val="0"/>
                  </a:ext>
                </a:extLst>
              </a:blip>
              <a:srcRect/>
              <a:stretch>
                <a:fillRect/>
              </a:stretch>
            </p:blipFill>
            <p:spPr bwMode="auto">
              <a:xfrm>
                <a:off x="4178" y="2282"/>
                <a:ext cx="186"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43" name="Oval 253">
                <a:extLst>
                  <a:ext uri="{FF2B5EF4-FFF2-40B4-BE49-F238E27FC236}">
                    <a16:creationId xmlns:a16="http://schemas.microsoft.com/office/drawing/2014/main" id="{1FAEC487-556A-4F7F-A2BB-0FFCD4B3ECD7}"/>
                  </a:ext>
                </a:extLst>
              </p:cNvPr>
              <p:cNvSpPr>
                <a:spLocks noChangeArrowheads="1"/>
              </p:cNvSpPr>
              <p:nvPr/>
            </p:nvSpPr>
            <p:spPr bwMode="auto">
              <a:xfrm>
                <a:off x="4204" y="2299"/>
                <a:ext cx="121" cy="121"/>
              </a:xfrm>
              <a:prstGeom prst="ellipse">
                <a:avLst/>
              </a:prstGeom>
              <a:solidFill>
                <a:srgbClr val="7F7F7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6" name="Oval 254">
                <a:extLst>
                  <a:ext uri="{FF2B5EF4-FFF2-40B4-BE49-F238E27FC236}">
                    <a16:creationId xmlns:a16="http://schemas.microsoft.com/office/drawing/2014/main" id="{FC5E96D7-82E1-4682-AB20-CCA8F94DC340}"/>
                  </a:ext>
                </a:extLst>
              </p:cNvPr>
              <p:cNvSpPr>
                <a:spLocks noChangeArrowheads="1"/>
              </p:cNvSpPr>
              <p:nvPr/>
            </p:nvSpPr>
            <p:spPr bwMode="auto">
              <a:xfrm>
                <a:off x="4204" y="2299"/>
                <a:ext cx="121"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47" name="Rectangle 255">
                <a:extLst>
                  <a:ext uri="{FF2B5EF4-FFF2-40B4-BE49-F238E27FC236}">
                    <a16:creationId xmlns:a16="http://schemas.microsoft.com/office/drawing/2014/main" id="{C3562F9C-28F7-4BFA-AE05-BD230C54507A}"/>
                  </a:ext>
                </a:extLst>
              </p:cNvPr>
              <p:cNvSpPr>
                <a:spLocks noChangeArrowheads="1"/>
              </p:cNvSpPr>
              <p:nvPr/>
            </p:nvSpPr>
            <p:spPr bwMode="auto">
              <a:xfrm>
                <a:off x="4244" y="2304"/>
                <a:ext cx="98"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FFFFFF"/>
                    </a:solidFill>
                    <a:effectLst/>
                    <a:latin typeface="Calibri" panose="020F0502020204030204" pitchFamily="34" charset="0"/>
                  </a:rPr>
                  <a:t>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304" name="Picture 256">
                <a:extLst>
                  <a:ext uri="{FF2B5EF4-FFF2-40B4-BE49-F238E27FC236}">
                    <a16:creationId xmlns:a16="http://schemas.microsoft.com/office/drawing/2014/main" id="{C34324EB-7251-46CB-ABC0-09C89F9BAF52}"/>
                  </a:ext>
                </a:extLst>
              </p:cNvPr>
              <p:cNvPicPr>
                <a:picLocks noChangeAspect="1" noChangeArrowheads="1"/>
              </p:cNvPicPr>
              <p:nvPr/>
            </p:nvPicPr>
            <p:blipFill>
              <a:blip r:embed="rId91">
                <a:extLst>
                  <a:ext uri="{28A0092B-C50C-407E-A947-70E740481C1C}">
                    <a14:useLocalDpi xmlns:a14="http://schemas.microsoft.com/office/drawing/2010/main" val="0"/>
                  </a:ext>
                </a:extLst>
              </a:blip>
              <a:srcRect/>
              <a:stretch>
                <a:fillRect/>
              </a:stretch>
            </p:blipFill>
            <p:spPr bwMode="auto">
              <a:xfrm>
                <a:off x="4479" y="2100"/>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05" name="Picture 257">
                <a:extLst>
                  <a:ext uri="{FF2B5EF4-FFF2-40B4-BE49-F238E27FC236}">
                    <a16:creationId xmlns:a16="http://schemas.microsoft.com/office/drawing/2014/main" id="{B7259152-05C5-4EB3-B8CC-FCA6A8E6CF41}"/>
                  </a:ext>
                </a:extLst>
              </p:cNvPr>
              <p:cNvPicPr>
                <a:picLocks noChangeAspect="1" noChangeArrowheads="1"/>
              </p:cNvPicPr>
              <p:nvPr/>
            </p:nvPicPr>
            <p:blipFill>
              <a:blip r:embed="rId92">
                <a:extLst>
                  <a:ext uri="{28A0092B-C50C-407E-A947-70E740481C1C}">
                    <a14:useLocalDpi xmlns:a14="http://schemas.microsoft.com/office/drawing/2010/main" val="0"/>
                  </a:ext>
                </a:extLst>
              </a:blip>
              <a:srcRect/>
              <a:stretch>
                <a:fillRect/>
              </a:stretch>
            </p:blipFill>
            <p:spPr bwMode="auto">
              <a:xfrm>
                <a:off x="4479" y="2100"/>
                <a:ext cx="187" cy="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0" name="Oval 258">
                <a:extLst>
                  <a:ext uri="{FF2B5EF4-FFF2-40B4-BE49-F238E27FC236}">
                    <a16:creationId xmlns:a16="http://schemas.microsoft.com/office/drawing/2014/main" id="{24FC19BE-9E3E-4201-97C4-587FD5E614E5}"/>
                  </a:ext>
                </a:extLst>
              </p:cNvPr>
              <p:cNvSpPr>
                <a:spLocks noChangeArrowheads="1"/>
              </p:cNvSpPr>
              <p:nvPr/>
            </p:nvSpPr>
            <p:spPr bwMode="auto">
              <a:xfrm>
                <a:off x="4506" y="2118"/>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51" name="Rectangle 259">
                <a:extLst>
                  <a:ext uri="{FF2B5EF4-FFF2-40B4-BE49-F238E27FC236}">
                    <a16:creationId xmlns:a16="http://schemas.microsoft.com/office/drawing/2014/main" id="{CC7AF2AD-3A07-4DC6-9042-2CF96C43EBAE}"/>
                  </a:ext>
                </a:extLst>
              </p:cNvPr>
              <p:cNvSpPr>
                <a:spLocks noChangeArrowheads="1"/>
              </p:cNvSpPr>
              <p:nvPr/>
            </p:nvSpPr>
            <p:spPr bwMode="auto">
              <a:xfrm>
                <a:off x="4523" y="2122"/>
                <a:ext cx="147"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17</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308" name="Picture 260">
                <a:extLst>
                  <a:ext uri="{FF2B5EF4-FFF2-40B4-BE49-F238E27FC236}">
                    <a16:creationId xmlns:a16="http://schemas.microsoft.com/office/drawing/2014/main" id="{FF937BC8-A077-4C7E-A755-31582CFEA008}"/>
                  </a:ext>
                </a:extLst>
              </p:cNvPr>
              <p:cNvPicPr>
                <a:picLocks noChangeAspect="1" noChangeArrowheads="1"/>
              </p:cNvPicPr>
              <p:nvPr/>
            </p:nvPicPr>
            <p:blipFill>
              <a:blip r:embed="rId93">
                <a:extLst>
                  <a:ext uri="{28A0092B-C50C-407E-A947-70E740481C1C}">
                    <a14:useLocalDpi xmlns:a14="http://schemas.microsoft.com/office/drawing/2010/main" val="0"/>
                  </a:ext>
                </a:extLst>
              </a:blip>
              <a:srcRect/>
              <a:stretch>
                <a:fillRect/>
              </a:stretch>
            </p:blipFill>
            <p:spPr bwMode="auto">
              <a:xfrm>
                <a:off x="3370" y="2514"/>
                <a:ext cx="186"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09" name="Picture 261">
                <a:extLst>
                  <a:ext uri="{FF2B5EF4-FFF2-40B4-BE49-F238E27FC236}">
                    <a16:creationId xmlns:a16="http://schemas.microsoft.com/office/drawing/2014/main" id="{3B2FE4E5-3211-4A96-8785-0B5C82D9457C}"/>
                  </a:ext>
                </a:extLst>
              </p:cNvPr>
              <p:cNvPicPr>
                <a:picLocks noChangeAspect="1" noChangeArrowheads="1"/>
              </p:cNvPicPr>
              <p:nvPr/>
            </p:nvPicPr>
            <p:blipFill>
              <a:blip r:embed="rId94">
                <a:extLst>
                  <a:ext uri="{28A0092B-C50C-407E-A947-70E740481C1C}">
                    <a14:useLocalDpi xmlns:a14="http://schemas.microsoft.com/office/drawing/2010/main" val="0"/>
                  </a:ext>
                </a:extLst>
              </a:blip>
              <a:srcRect/>
              <a:stretch>
                <a:fillRect/>
              </a:stretch>
            </p:blipFill>
            <p:spPr bwMode="auto">
              <a:xfrm>
                <a:off x="3370" y="2514"/>
                <a:ext cx="186"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4" name="Oval 262">
                <a:extLst>
                  <a:ext uri="{FF2B5EF4-FFF2-40B4-BE49-F238E27FC236}">
                    <a16:creationId xmlns:a16="http://schemas.microsoft.com/office/drawing/2014/main" id="{2F710542-DE6F-4916-8FDF-A8034F9FCB64}"/>
                  </a:ext>
                </a:extLst>
              </p:cNvPr>
              <p:cNvSpPr>
                <a:spLocks noChangeArrowheads="1"/>
              </p:cNvSpPr>
              <p:nvPr/>
            </p:nvSpPr>
            <p:spPr bwMode="auto">
              <a:xfrm>
                <a:off x="3400" y="2529"/>
                <a:ext cx="120" cy="12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55" name="Rectangle 263">
                <a:extLst>
                  <a:ext uri="{FF2B5EF4-FFF2-40B4-BE49-F238E27FC236}">
                    <a16:creationId xmlns:a16="http://schemas.microsoft.com/office/drawing/2014/main" id="{56E907BD-7BA7-49D3-91FE-C5A8FB3AE357}"/>
                  </a:ext>
                </a:extLst>
              </p:cNvPr>
              <p:cNvSpPr>
                <a:spLocks noChangeArrowheads="1"/>
              </p:cNvSpPr>
              <p:nvPr/>
            </p:nvSpPr>
            <p:spPr bwMode="auto">
              <a:xfrm>
                <a:off x="3417" y="2535"/>
                <a:ext cx="146" cy="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14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58" name="Line 264">
                <a:extLst>
                  <a:ext uri="{FF2B5EF4-FFF2-40B4-BE49-F238E27FC236}">
                    <a16:creationId xmlns:a16="http://schemas.microsoft.com/office/drawing/2014/main" id="{6B11F0C7-7380-4CB1-8D77-F23E2D45ACC5}"/>
                  </a:ext>
                </a:extLst>
              </p:cNvPr>
              <p:cNvSpPr>
                <a:spLocks noChangeShapeType="1"/>
              </p:cNvSpPr>
              <p:nvPr/>
            </p:nvSpPr>
            <p:spPr bwMode="auto">
              <a:xfrm flipH="1">
                <a:off x="4519" y="1216"/>
                <a:ext cx="42" cy="177"/>
              </a:xfrm>
              <a:prstGeom prst="line">
                <a:avLst/>
              </a:prstGeom>
              <a:noFill/>
              <a:ln w="9525"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59" name="Rectangle 265">
                <a:extLst>
                  <a:ext uri="{FF2B5EF4-FFF2-40B4-BE49-F238E27FC236}">
                    <a16:creationId xmlns:a16="http://schemas.microsoft.com/office/drawing/2014/main" id="{6AB1B921-45C4-48D6-816C-3BE38C28230E}"/>
                  </a:ext>
                </a:extLst>
              </p:cNvPr>
              <p:cNvSpPr>
                <a:spLocks noChangeArrowheads="1"/>
              </p:cNvSpPr>
              <p:nvPr/>
            </p:nvSpPr>
            <p:spPr bwMode="auto">
              <a:xfrm>
                <a:off x="4353" y="1076"/>
                <a:ext cx="613" cy="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5B9BD5"/>
                    </a:solidFill>
                    <a:effectLst/>
                    <a:latin typeface="Calibri" panose="020F0502020204030204" pitchFamily="34" charset="0"/>
                  </a:rPr>
                  <a:t>source:(0,3,9,18)</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262" name="Line 266">
                <a:extLst>
                  <a:ext uri="{FF2B5EF4-FFF2-40B4-BE49-F238E27FC236}">
                    <a16:creationId xmlns:a16="http://schemas.microsoft.com/office/drawing/2014/main" id="{A56B9A82-C87D-426F-BC03-18190F12A210}"/>
                  </a:ext>
                </a:extLst>
              </p:cNvPr>
              <p:cNvSpPr>
                <a:spLocks noChangeShapeType="1"/>
              </p:cNvSpPr>
              <p:nvPr/>
            </p:nvSpPr>
            <p:spPr bwMode="auto">
              <a:xfrm flipH="1" flipV="1">
                <a:off x="4413" y="1819"/>
                <a:ext cx="158" cy="56"/>
              </a:xfrm>
              <a:prstGeom prst="line">
                <a:avLst/>
              </a:prstGeom>
              <a:noFill/>
              <a:ln w="9525"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66" name="Line 268">
                <a:extLst>
                  <a:ext uri="{FF2B5EF4-FFF2-40B4-BE49-F238E27FC236}">
                    <a16:creationId xmlns:a16="http://schemas.microsoft.com/office/drawing/2014/main" id="{C7C7CE5D-13D8-4DFB-B781-BCC0341936B1}"/>
                  </a:ext>
                </a:extLst>
              </p:cNvPr>
              <p:cNvSpPr>
                <a:spLocks noChangeShapeType="1"/>
              </p:cNvSpPr>
              <p:nvPr/>
            </p:nvSpPr>
            <p:spPr bwMode="auto">
              <a:xfrm>
                <a:off x="3998" y="1214"/>
                <a:ext cx="188" cy="25"/>
              </a:xfrm>
              <a:prstGeom prst="line">
                <a:avLst/>
              </a:prstGeom>
              <a:noFill/>
              <a:ln w="9525"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67" name="Rectangle 269">
                <a:extLst>
                  <a:ext uri="{FF2B5EF4-FFF2-40B4-BE49-F238E27FC236}">
                    <a16:creationId xmlns:a16="http://schemas.microsoft.com/office/drawing/2014/main" id="{15C7A9E1-2A0B-428B-8F71-64AD599B9C67}"/>
                  </a:ext>
                </a:extLst>
              </p:cNvPr>
              <p:cNvSpPr>
                <a:spLocks noChangeArrowheads="1"/>
              </p:cNvSpPr>
              <p:nvPr/>
            </p:nvSpPr>
            <p:spPr bwMode="auto">
              <a:xfrm>
                <a:off x="3227" y="1082"/>
                <a:ext cx="742" cy="320"/>
              </a:xfrm>
              <a:prstGeom prst="rect">
                <a:avLst/>
              </a:prstGeom>
              <a:solidFill>
                <a:schemeClr val="bg1"/>
              </a:solidFill>
              <a:ln>
                <a:solidFill>
                  <a:srgbClr val="5B9BD5"/>
                </a:solid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a:r>
                  <a:rPr lang="en-US" altLang="en-US" sz="1100" dirty="0">
                    <a:solidFill>
                      <a:srgbClr val="5B9BD5"/>
                    </a:solidFill>
                    <a:latin typeface="Calibri" panose="020F0502020204030204" pitchFamily="34" charset="0"/>
                  </a:rPr>
                  <a:t>First step </a:t>
                </a:r>
              </a:p>
              <a:p>
                <a:pPr defTabSz="914400"/>
                <a:r>
                  <a:rPr lang="en-US" altLang="en-US" sz="1100" dirty="0">
                    <a:solidFill>
                      <a:srgbClr val="5B9BD5"/>
                    </a:solidFill>
                    <a:latin typeface="Calibri" panose="020F0502020204030204" pitchFamily="34" charset="0"/>
                  </a:rPr>
                  <a:t>neighbor:(0,3,10)</a:t>
                </a:r>
              </a:p>
              <a:p>
                <a:pPr defTabSz="914400"/>
                <a:r>
                  <a:rPr lang="en-US" altLang="en-US" sz="1100" dirty="0">
                    <a:solidFill>
                      <a:srgbClr val="5B9BD5"/>
                    </a:solidFill>
                    <a:latin typeface="Calibri" panose="020F0502020204030204" pitchFamily="34" charset="0"/>
                  </a:rPr>
                  <a:t>LCA </a:t>
                </a:r>
                <a:r>
                  <a:rPr lang="en-US" altLang="en-US" sz="1100" dirty="0" err="1">
                    <a:solidFill>
                      <a:srgbClr val="5B9BD5"/>
                    </a:solidFill>
                    <a:latin typeface="Calibri" panose="020F0502020204030204" pitchFamily="34" charset="0"/>
                  </a:rPr>
                  <a:t>dist</a:t>
                </a:r>
                <a:r>
                  <a:rPr lang="en-US" altLang="en-US" sz="1100" dirty="0">
                    <a:solidFill>
                      <a:srgbClr val="5B9BD5"/>
                    </a:solidFill>
                    <a:latin typeface="Calibri" panose="020F0502020204030204" pitchFamily="34" charset="0"/>
                  </a:rPr>
                  <a:t> to </a:t>
                </a:r>
                <a:r>
                  <a:rPr lang="en-US" altLang="en-US" sz="1100" dirty="0" err="1">
                    <a:solidFill>
                      <a:srgbClr val="5B9BD5"/>
                    </a:solidFill>
                    <a:latin typeface="Calibri" panose="020F0502020204030204" pitchFamily="34" charset="0"/>
                  </a:rPr>
                  <a:t>targert</a:t>
                </a:r>
                <a:r>
                  <a:rPr lang="en-US" altLang="en-US" sz="1100" dirty="0">
                    <a:solidFill>
                      <a:srgbClr val="5B9BD5"/>
                    </a:solidFill>
                    <a:latin typeface="Calibri" panose="020F0502020204030204" pitchFamily="34" charset="0"/>
                  </a:rPr>
                  <a:t>: 4</a:t>
                </a:r>
              </a:p>
            </p:txBody>
          </p:sp>
          <p:sp>
            <p:nvSpPr>
              <p:cNvPr id="2270" name="Line 270">
                <a:extLst>
                  <a:ext uri="{FF2B5EF4-FFF2-40B4-BE49-F238E27FC236}">
                    <a16:creationId xmlns:a16="http://schemas.microsoft.com/office/drawing/2014/main" id="{45E55BE4-5393-4D39-99ED-D33C009BE943}"/>
                  </a:ext>
                </a:extLst>
              </p:cNvPr>
              <p:cNvSpPr>
                <a:spLocks noChangeShapeType="1"/>
              </p:cNvSpPr>
              <p:nvPr/>
            </p:nvSpPr>
            <p:spPr bwMode="auto">
              <a:xfrm flipV="1">
                <a:off x="3775" y="2401"/>
                <a:ext cx="411" cy="266"/>
              </a:xfrm>
              <a:prstGeom prst="line">
                <a:avLst/>
              </a:prstGeom>
              <a:noFill/>
              <a:ln w="9525"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71" name="Rectangle 271">
                <a:extLst>
                  <a:ext uri="{FF2B5EF4-FFF2-40B4-BE49-F238E27FC236}">
                    <a16:creationId xmlns:a16="http://schemas.microsoft.com/office/drawing/2014/main" id="{CB5338CC-CCE6-4889-8556-3196B07547FB}"/>
                  </a:ext>
                </a:extLst>
              </p:cNvPr>
              <p:cNvSpPr>
                <a:spLocks noChangeArrowheads="1"/>
              </p:cNvSpPr>
              <p:nvPr/>
            </p:nvSpPr>
            <p:spPr bwMode="auto">
              <a:xfrm>
                <a:off x="3385" y="2695"/>
                <a:ext cx="478" cy="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5B9BD5"/>
                    </a:solidFill>
                    <a:effectLst/>
                    <a:latin typeface="Calibri" panose="020F0502020204030204" pitchFamily="34" charset="0"/>
                  </a:rPr>
                  <a:t>target:(0,2,8)</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283" name="Rectangle 171">
              <a:extLst>
                <a:ext uri="{FF2B5EF4-FFF2-40B4-BE49-F238E27FC236}">
                  <a16:creationId xmlns:a16="http://schemas.microsoft.com/office/drawing/2014/main" id="{23EEE2BF-7A30-49A1-B765-A74DDE1B98D1}"/>
                </a:ext>
              </a:extLst>
            </p:cNvPr>
            <p:cNvSpPr>
              <a:spLocks noChangeArrowheads="1"/>
            </p:cNvSpPr>
            <p:nvPr/>
          </p:nvSpPr>
          <p:spPr bwMode="auto">
            <a:xfrm>
              <a:off x="6378576" y="2533349"/>
              <a:ext cx="72136"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3</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84" name="Rectangle 269">
              <a:extLst>
                <a:ext uri="{FF2B5EF4-FFF2-40B4-BE49-F238E27FC236}">
                  <a16:creationId xmlns:a16="http://schemas.microsoft.com/office/drawing/2014/main" id="{BB77D119-39F1-4212-9752-198E89D3B0AE}"/>
                </a:ext>
              </a:extLst>
            </p:cNvPr>
            <p:cNvSpPr>
              <a:spLocks noChangeArrowheads="1"/>
            </p:cNvSpPr>
            <p:nvPr/>
          </p:nvSpPr>
          <p:spPr bwMode="auto">
            <a:xfrm>
              <a:off x="7364414" y="2641601"/>
              <a:ext cx="1177925" cy="508000"/>
            </a:xfrm>
            <a:prstGeom prst="rect">
              <a:avLst/>
            </a:prstGeom>
            <a:solidFill>
              <a:schemeClr val="bg1"/>
            </a:solidFill>
            <a:ln>
              <a:solidFill>
                <a:srgbClr val="5B9BD5"/>
              </a:solid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a:r>
                <a:rPr lang="en-US" altLang="en-US" sz="1100" dirty="0">
                  <a:solidFill>
                    <a:srgbClr val="5B9BD5"/>
                  </a:solidFill>
                  <a:latin typeface="Calibri" panose="020F0502020204030204" pitchFamily="34" charset="0"/>
                </a:rPr>
                <a:t>First step </a:t>
              </a:r>
            </a:p>
            <a:p>
              <a:pPr defTabSz="914400"/>
              <a:r>
                <a:rPr lang="en-US" altLang="en-US" sz="1100" dirty="0">
                  <a:solidFill>
                    <a:srgbClr val="5B9BD5"/>
                  </a:solidFill>
                  <a:latin typeface="Calibri" panose="020F0502020204030204" pitchFamily="34" charset="0"/>
                </a:rPr>
                <a:t>neighbor:(0,3,9)</a:t>
              </a:r>
            </a:p>
            <a:p>
              <a:pPr defTabSz="914400"/>
              <a:r>
                <a:rPr lang="en-US" altLang="en-US" sz="1100" dirty="0">
                  <a:solidFill>
                    <a:srgbClr val="5B9BD5"/>
                  </a:solidFill>
                  <a:latin typeface="Calibri" panose="020F0502020204030204" pitchFamily="34" charset="0"/>
                </a:rPr>
                <a:t>LCA </a:t>
              </a:r>
              <a:r>
                <a:rPr lang="en-US" altLang="en-US" sz="1100" dirty="0" err="1">
                  <a:solidFill>
                    <a:srgbClr val="5B9BD5"/>
                  </a:solidFill>
                  <a:latin typeface="Calibri" panose="020F0502020204030204" pitchFamily="34" charset="0"/>
                </a:rPr>
                <a:t>dist</a:t>
              </a:r>
              <a:r>
                <a:rPr lang="en-US" altLang="en-US" sz="1100" dirty="0">
                  <a:solidFill>
                    <a:srgbClr val="5B9BD5"/>
                  </a:solidFill>
                  <a:latin typeface="Calibri" panose="020F0502020204030204" pitchFamily="34" charset="0"/>
                </a:rPr>
                <a:t> to </a:t>
              </a:r>
              <a:r>
                <a:rPr lang="en-US" altLang="en-US" sz="1100" dirty="0" err="1">
                  <a:solidFill>
                    <a:srgbClr val="5B9BD5"/>
                  </a:solidFill>
                  <a:latin typeface="Calibri" panose="020F0502020204030204" pitchFamily="34" charset="0"/>
                </a:rPr>
                <a:t>targert</a:t>
              </a:r>
              <a:r>
                <a:rPr lang="en-US" altLang="en-US" sz="1100" dirty="0">
                  <a:solidFill>
                    <a:srgbClr val="5B9BD5"/>
                  </a:solidFill>
                  <a:latin typeface="Calibri" panose="020F0502020204030204" pitchFamily="34" charset="0"/>
                </a:rPr>
                <a:t>: 4</a:t>
              </a:r>
            </a:p>
          </p:txBody>
        </p:sp>
      </p:grpSp>
    </p:spTree>
    <p:extLst>
      <p:ext uri="{BB962C8B-B14F-4D97-AF65-F5344CB8AC3E}">
        <p14:creationId xmlns:p14="http://schemas.microsoft.com/office/powerpoint/2010/main" val="3018432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A09939-AFA1-40C3-92FB-E167B7B4CC73}"/>
              </a:ext>
            </a:extLst>
          </p:cNvPr>
          <p:cNvSpPr>
            <a:spLocks noGrp="1"/>
          </p:cNvSpPr>
          <p:nvPr>
            <p:ph type="title"/>
          </p:nvPr>
        </p:nvSpPr>
        <p:spPr/>
        <p:txBody>
          <a:bodyPr>
            <a:normAutofit/>
          </a:bodyPr>
          <a:lstStyle/>
          <a:p>
            <a:r>
              <a:rPr lang="en-US" sz="3200" dirty="0"/>
              <a:t>Preprocessing - Index Construction </a:t>
            </a:r>
          </a:p>
        </p:txBody>
      </p:sp>
      <p:sp>
        <p:nvSpPr>
          <p:cNvPr id="6" name="TextBox 5">
            <a:extLst>
              <a:ext uri="{FF2B5EF4-FFF2-40B4-BE49-F238E27FC236}">
                <a16:creationId xmlns:a16="http://schemas.microsoft.com/office/drawing/2014/main" id="{709B02EA-71CF-49DA-9E33-984486D597AD}"/>
              </a:ext>
            </a:extLst>
          </p:cNvPr>
          <p:cNvSpPr txBox="1"/>
          <p:nvPr/>
        </p:nvSpPr>
        <p:spPr>
          <a:xfrm>
            <a:off x="457200" y="1073170"/>
            <a:ext cx="3805670"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The performance of decentralized search is highly affected by the index</a:t>
            </a:r>
          </a:p>
          <a:p>
            <a:pPr marL="285750" indent="-285750">
              <a:buFont typeface="Arial" panose="020B0604020202020204" pitchFamily="34" charset="0"/>
              <a:buChar char="•"/>
            </a:pPr>
            <a:r>
              <a:rPr lang="en-US" sz="2400" dirty="0"/>
              <a:t>Tighter bound means better distance estimates</a:t>
            </a:r>
          </a:p>
          <a:p>
            <a:pPr marL="285750" indent="-285750">
              <a:buFont typeface="Arial" panose="020B0604020202020204" pitchFamily="34" charset="0"/>
              <a:buChar char="•"/>
            </a:pPr>
            <a:r>
              <a:rPr lang="en-US" sz="2400" dirty="0"/>
              <a:t>How to achieve tighter bounds when construct shortest path tree index</a:t>
            </a:r>
          </a:p>
        </p:txBody>
      </p:sp>
      <p:grpSp>
        <p:nvGrpSpPr>
          <p:cNvPr id="2" name="Group 1">
            <a:extLst>
              <a:ext uri="{FF2B5EF4-FFF2-40B4-BE49-F238E27FC236}">
                <a16:creationId xmlns:a16="http://schemas.microsoft.com/office/drawing/2014/main" id="{60387D38-9AFC-4C27-BAF1-860BEB6F6122}"/>
              </a:ext>
            </a:extLst>
          </p:cNvPr>
          <p:cNvGrpSpPr/>
          <p:nvPr/>
        </p:nvGrpSpPr>
        <p:grpSpPr>
          <a:xfrm>
            <a:off x="3971675" y="1063229"/>
            <a:ext cx="5052055" cy="3652137"/>
            <a:chOff x="3971675" y="686953"/>
            <a:chExt cx="5052055" cy="4037011"/>
          </a:xfrm>
        </p:grpSpPr>
        <p:pic>
          <p:nvPicPr>
            <p:cNvPr id="14" name="Picture 13">
              <a:extLst>
                <a:ext uri="{FF2B5EF4-FFF2-40B4-BE49-F238E27FC236}">
                  <a16:creationId xmlns:a16="http://schemas.microsoft.com/office/drawing/2014/main" id="{80E10056-1593-4725-BB83-FDF9E8E32301}"/>
                </a:ext>
              </a:extLst>
            </p:cNvPr>
            <p:cNvPicPr>
              <a:picLocks noChangeAspect="1"/>
            </p:cNvPicPr>
            <p:nvPr/>
          </p:nvPicPr>
          <p:blipFill>
            <a:blip r:embed="rId3"/>
            <a:stretch>
              <a:fillRect/>
            </a:stretch>
          </p:blipFill>
          <p:spPr>
            <a:xfrm>
              <a:off x="4057839" y="1876809"/>
              <a:ext cx="1870600" cy="1724459"/>
            </a:xfrm>
            <a:prstGeom prst="rect">
              <a:avLst/>
            </a:prstGeom>
          </p:spPr>
        </p:pic>
        <p:pic>
          <p:nvPicPr>
            <p:cNvPr id="16" name="Picture 15">
              <a:extLst>
                <a:ext uri="{FF2B5EF4-FFF2-40B4-BE49-F238E27FC236}">
                  <a16:creationId xmlns:a16="http://schemas.microsoft.com/office/drawing/2014/main" id="{10A7BC1B-6708-4B50-B92B-670513511D7E}"/>
                </a:ext>
              </a:extLst>
            </p:cNvPr>
            <p:cNvPicPr>
              <a:picLocks noChangeAspect="1"/>
            </p:cNvPicPr>
            <p:nvPr/>
          </p:nvPicPr>
          <p:blipFill>
            <a:blip r:embed="rId4"/>
            <a:stretch>
              <a:fillRect/>
            </a:stretch>
          </p:blipFill>
          <p:spPr>
            <a:xfrm>
              <a:off x="7016631" y="1876809"/>
              <a:ext cx="1905472" cy="1756607"/>
            </a:xfrm>
            <a:prstGeom prst="rect">
              <a:avLst/>
            </a:prstGeom>
          </p:spPr>
        </p:pic>
        <p:sp>
          <p:nvSpPr>
            <p:cNvPr id="17" name="Arrow: Down 16">
              <a:extLst>
                <a:ext uri="{FF2B5EF4-FFF2-40B4-BE49-F238E27FC236}">
                  <a16:creationId xmlns:a16="http://schemas.microsoft.com/office/drawing/2014/main" id="{6FBC9E9F-4587-46F5-BFBA-1431DC75DE50}"/>
                </a:ext>
              </a:extLst>
            </p:cNvPr>
            <p:cNvSpPr/>
            <p:nvPr/>
          </p:nvSpPr>
          <p:spPr>
            <a:xfrm rot="1816019">
              <a:off x="5457795" y="1834734"/>
              <a:ext cx="210850" cy="221406"/>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DB4DD426-29B9-4D14-BC3E-F60031436F15}"/>
                </a:ext>
              </a:extLst>
            </p:cNvPr>
            <p:cNvSpPr/>
            <p:nvPr/>
          </p:nvSpPr>
          <p:spPr>
            <a:xfrm rot="20554150">
              <a:off x="7505379" y="1808055"/>
              <a:ext cx="210850" cy="221406"/>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AD563752-7160-476E-B353-B205024E9BFA}"/>
                </a:ext>
              </a:extLst>
            </p:cNvPr>
            <p:cNvSpPr txBox="1"/>
            <p:nvPr/>
          </p:nvSpPr>
          <p:spPr>
            <a:xfrm>
              <a:off x="3971675" y="3601267"/>
              <a:ext cx="2450286" cy="1122697"/>
            </a:xfrm>
            <a:prstGeom prst="rect">
              <a:avLst/>
            </a:prstGeom>
            <a:noFill/>
          </p:spPr>
          <p:txBody>
            <a:bodyPr wrap="square" rtlCol="0">
              <a:spAutoFit/>
            </a:bodyPr>
            <a:lstStyle/>
            <a:p>
              <a:r>
                <a:rPr lang="en-US" sz="2000" dirty="0"/>
                <a:t>Total LCA distance from 4 to all other vertices: 10</a:t>
              </a:r>
            </a:p>
          </p:txBody>
        </p:sp>
        <p:sp>
          <p:nvSpPr>
            <p:cNvPr id="20" name="TextBox 19">
              <a:extLst>
                <a:ext uri="{FF2B5EF4-FFF2-40B4-BE49-F238E27FC236}">
                  <a16:creationId xmlns:a16="http://schemas.microsoft.com/office/drawing/2014/main" id="{D3B83CE0-D94C-45B8-AF06-D3EDBF43D715}"/>
                </a:ext>
              </a:extLst>
            </p:cNvPr>
            <p:cNvSpPr txBox="1"/>
            <p:nvPr/>
          </p:nvSpPr>
          <p:spPr>
            <a:xfrm>
              <a:off x="6703287" y="3601266"/>
              <a:ext cx="2320443" cy="1122697"/>
            </a:xfrm>
            <a:prstGeom prst="rect">
              <a:avLst/>
            </a:prstGeom>
            <a:noFill/>
          </p:spPr>
          <p:txBody>
            <a:bodyPr wrap="square" rtlCol="0">
              <a:spAutoFit/>
            </a:bodyPr>
            <a:lstStyle/>
            <a:p>
              <a:r>
                <a:rPr lang="en-US" sz="2000" dirty="0"/>
                <a:t>Total LCA distance from 4 to all other vertices: 8</a:t>
              </a:r>
            </a:p>
          </p:txBody>
        </p:sp>
        <p:pic>
          <p:nvPicPr>
            <p:cNvPr id="12" name="Picture 11">
              <a:extLst>
                <a:ext uri="{FF2B5EF4-FFF2-40B4-BE49-F238E27FC236}">
                  <a16:creationId xmlns:a16="http://schemas.microsoft.com/office/drawing/2014/main" id="{3275065A-31B2-4657-99C6-B88932B1557E}"/>
                </a:ext>
              </a:extLst>
            </p:cNvPr>
            <p:cNvPicPr>
              <a:picLocks noChangeAspect="1"/>
            </p:cNvPicPr>
            <p:nvPr/>
          </p:nvPicPr>
          <p:blipFill>
            <a:blip r:embed="rId5"/>
            <a:stretch>
              <a:fillRect/>
            </a:stretch>
          </p:blipFill>
          <p:spPr>
            <a:xfrm>
              <a:off x="5911657" y="686953"/>
              <a:ext cx="1361659" cy="1494504"/>
            </a:xfrm>
            <a:prstGeom prst="rect">
              <a:avLst/>
            </a:prstGeom>
          </p:spPr>
        </p:pic>
      </p:grpSp>
    </p:spTree>
    <p:extLst>
      <p:ext uri="{BB962C8B-B14F-4D97-AF65-F5344CB8AC3E}">
        <p14:creationId xmlns:p14="http://schemas.microsoft.com/office/powerpoint/2010/main" val="10957314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A09939-AFA1-40C3-92FB-E167B7B4CC73}"/>
              </a:ext>
            </a:extLst>
          </p:cNvPr>
          <p:cNvSpPr>
            <a:spLocks noGrp="1"/>
          </p:cNvSpPr>
          <p:nvPr>
            <p:ph type="title"/>
          </p:nvPr>
        </p:nvSpPr>
        <p:spPr/>
        <p:txBody>
          <a:bodyPr>
            <a:noAutofit/>
          </a:bodyPr>
          <a:lstStyle/>
          <a:p>
            <a:r>
              <a:rPr lang="en-US" sz="2000" dirty="0"/>
              <a:t>Preprocessing - Path Degree based Index (PDI) Construction</a:t>
            </a:r>
          </a:p>
        </p:txBody>
      </p:sp>
      <p:pic>
        <p:nvPicPr>
          <p:cNvPr id="5" name="Content Placeholder 4">
            <a:extLst>
              <a:ext uri="{FF2B5EF4-FFF2-40B4-BE49-F238E27FC236}">
                <a16:creationId xmlns:a16="http://schemas.microsoft.com/office/drawing/2014/main" id="{D20924FA-0C75-4F0F-AE29-F63301851F76}"/>
              </a:ext>
            </a:extLst>
          </p:cNvPr>
          <p:cNvPicPr>
            <a:picLocks noGrp="1" noChangeAspect="1"/>
          </p:cNvPicPr>
          <p:nvPr>
            <p:ph idx="1"/>
          </p:nvPr>
        </p:nvPicPr>
        <p:blipFill>
          <a:blip r:embed="rId3"/>
          <a:stretch>
            <a:fillRect/>
          </a:stretch>
        </p:blipFill>
        <p:spPr>
          <a:xfrm>
            <a:off x="457200" y="2366442"/>
            <a:ext cx="7847570" cy="1802642"/>
          </a:xfrm>
          <a:prstGeom prst="rect">
            <a:avLst/>
          </a:prstGeom>
        </p:spPr>
      </p:pic>
      <p:sp>
        <p:nvSpPr>
          <p:cNvPr id="6" name="TextBox 5">
            <a:extLst>
              <a:ext uri="{FF2B5EF4-FFF2-40B4-BE49-F238E27FC236}">
                <a16:creationId xmlns:a16="http://schemas.microsoft.com/office/drawing/2014/main" id="{709B02EA-71CF-49DA-9E33-984486D597AD}"/>
              </a:ext>
            </a:extLst>
          </p:cNvPr>
          <p:cNvSpPr txBox="1"/>
          <p:nvPr/>
        </p:nvSpPr>
        <p:spPr>
          <a:xfrm>
            <a:off x="457200" y="941309"/>
            <a:ext cx="7847570"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t>Path degree</a:t>
            </a:r>
          </a:p>
          <a:p>
            <a:pPr marL="285750" indent="-285750">
              <a:buFont typeface="Arial" panose="020B0604020202020204" pitchFamily="34" charset="0"/>
              <a:buChar char="•"/>
            </a:pPr>
            <a:r>
              <a:rPr lang="en-US" sz="2800" dirty="0"/>
              <a:t>Store the shortest path with highest path degree</a:t>
            </a:r>
          </a:p>
          <a:p>
            <a:pPr marL="285750" indent="-285750">
              <a:buFont typeface="Arial" panose="020B0604020202020204" pitchFamily="34" charset="0"/>
              <a:buChar char="•"/>
            </a:pPr>
            <a:r>
              <a:rPr lang="en-US" sz="2800" dirty="0"/>
              <a:t>BFS based shortest path tree index construction</a:t>
            </a:r>
          </a:p>
        </p:txBody>
      </p:sp>
    </p:spTree>
    <p:extLst>
      <p:ext uri="{BB962C8B-B14F-4D97-AF65-F5344CB8AC3E}">
        <p14:creationId xmlns:p14="http://schemas.microsoft.com/office/powerpoint/2010/main" val="1460741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3668D2-7AA1-4B47-9F50-AED51A049E43}"/>
              </a:ext>
            </a:extLst>
          </p:cNvPr>
          <p:cNvSpPr>
            <a:spLocks noGrp="1"/>
          </p:cNvSpPr>
          <p:nvPr>
            <p:ph type="title"/>
          </p:nvPr>
        </p:nvSpPr>
        <p:spPr/>
        <p:txBody>
          <a:bodyPr>
            <a:normAutofit/>
          </a:bodyPr>
          <a:lstStyle/>
          <a:p>
            <a:r>
              <a:rPr lang="en-US" sz="3200" dirty="0"/>
              <a:t>Distributed And Parallel Implementation</a:t>
            </a:r>
          </a:p>
        </p:txBody>
      </p:sp>
      <p:sp>
        <p:nvSpPr>
          <p:cNvPr id="4" name="Content Placeholder 3">
            <a:extLst>
              <a:ext uri="{FF2B5EF4-FFF2-40B4-BE49-F238E27FC236}">
                <a16:creationId xmlns:a16="http://schemas.microsoft.com/office/drawing/2014/main" id="{41B3578F-4EC3-489D-A342-612DB3E959E3}"/>
              </a:ext>
            </a:extLst>
          </p:cNvPr>
          <p:cNvSpPr>
            <a:spLocks noGrp="1"/>
          </p:cNvSpPr>
          <p:nvPr>
            <p:ph idx="1"/>
          </p:nvPr>
        </p:nvSpPr>
        <p:spPr/>
        <p:txBody>
          <a:bodyPr>
            <a:normAutofit fontScale="85000" lnSpcReduction="10000"/>
          </a:bodyPr>
          <a:lstStyle/>
          <a:p>
            <a:r>
              <a:rPr lang="en-US" dirty="0"/>
              <a:t>Light weight:</a:t>
            </a:r>
          </a:p>
          <a:p>
            <a:pPr lvl="1">
              <a:buFont typeface="Arial" panose="020B0604020202020204" pitchFamily="34" charset="0"/>
              <a:buChar char="•"/>
            </a:pPr>
            <a:r>
              <a:rPr lang="en-US" dirty="0"/>
              <a:t>time complexity: O(k * </a:t>
            </a:r>
            <a:r>
              <a:rPr lang="el-GR" dirty="0"/>
              <a:t>σ</a:t>
            </a:r>
            <a:r>
              <a:rPr lang="en-US" baseline="-25000" dirty="0"/>
              <a:t>max</a:t>
            </a:r>
            <a:r>
              <a:rPr lang="en-US" baseline="30000" dirty="0"/>
              <a:t>2 </a:t>
            </a:r>
            <a:r>
              <a:rPr lang="en-US" dirty="0"/>
              <a:t>* </a:t>
            </a:r>
            <a:r>
              <a:rPr lang="el-GR" dirty="0"/>
              <a:t>δ</a:t>
            </a:r>
            <a:r>
              <a:rPr lang="en-US" baseline="-25000" dirty="0"/>
              <a:t>max</a:t>
            </a:r>
            <a:r>
              <a:rPr lang="en-US" dirty="0"/>
              <a:t>)</a:t>
            </a:r>
          </a:p>
          <a:p>
            <a:pPr lvl="1">
              <a:buFont typeface="Arial" panose="020B0604020202020204" pitchFamily="34" charset="0"/>
              <a:buChar char="•"/>
            </a:pPr>
            <a:r>
              <a:rPr lang="en-US" dirty="0"/>
              <a:t>space complexity: O(k * </a:t>
            </a:r>
            <a:r>
              <a:rPr lang="el-GR" dirty="0"/>
              <a:t>σ</a:t>
            </a:r>
            <a:r>
              <a:rPr lang="en-US" baseline="-25000" dirty="0"/>
              <a:t>max</a:t>
            </a:r>
            <a:r>
              <a:rPr lang="en-US" dirty="0"/>
              <a:t>)</a:t>
            </a:r>
          </a:p>
          <a:p>
            <a:pPr lvl="1">
              <a:buFont typeface="Arial" panose="020B0604020202020204" pitchFamily="34" charset="0"/>
              <a:buChar char="•"/>
            </a:pPr>
            <a:r>
              <a:rPr lang="el-GR" dirty="0"/>
              <a:t>σ</a:t>
            </a:r>
            <a:r>
              <a:rPr lang="en-US" baseline="-25000" dirty="0"/>
              <a:t>max</a:t>
            </a:r>
            <a:r>
              <a:rPr lang="en-US" dirty="0"/>
              <a:t> is diameter, </a:t>
            </a:r>
            <a:r>
              <a:rPr lang="el-GR" dirty="0"/>
              <a:t>δ</a:t>
            </a:r>
            <a:r>
              <a:rPr lang="en-US" baseline="-25000" dirty="0"/>
              <a:t>max </a:t>
            </a:r>
            <a:r>
              <a:rPr lang="en-US" dirty="0"/>
              <a:t>is max degree, k is number of landmarks</a:t>
            </a:r>
          </a:p>
          <a:p>
            <a:r>
              <a:rPr lang="en-US" dirty="0"/>
              <a:t>Millions of searches can be carried out in parallel</a:t>
            </a:r>
          </a:p>
          <a:p>
            <a:r>
              <a:rPr lang="en-US" dirty="0"/>
              <a:t>Well suited for vertex centric programming model</a:t>
            </a:r>
          </a:p>
          <a:p>
            <a:pPr lvl="1"/>
            <a:r>
              <a:rPr lang="en-US" dirty="0"/>
              <a:t>Gather, Apply, Scatter</a:t>
            </a:r>
          </a:p>
        </p:txBody>
      </p:sp>
    </p:spTree>
    <p:extLst>
      <p:ext uri="{BB962C8B-B14F-4D97-AF65-F5344CB8AC3E}">
        <p14:creationId xmlns:p14="http://schemas.microsoft.com/office/powerpoint/2010/main" val="401615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3668D2-7AA1-4B47-9F50-AED51A049E43}"/>
              </a:ext>
            </a:extLst>
          </p:cNvPr>
          <p:cNvSpPr>
            <a:spLocks noGrp="1"/>
          </p:cNvSpPr>
          <p:nvPr>
            <p:ph type="title"/>
          </p:nvPr>
        </p:nvSpPr>
        <p:spPr/>
        <p:txBody>
          <a:bodyPr>
            <a:normAutofit/>
          </a:bodyPr>
          <a:lstStyle/>
          <a:p>
            <a:r>
              <a:rPr lang="en-US" sz="3200" dirty="0"/>
              <a:t>Distributed And Parallel Implementation</a:t>
            </a:r>
          </a:p>
        </p:txBody>
      </p:sp>
      <p:sp>
        <p:nvSpPr>
          <p:cNvPr id="4" name="Content Placeholder 3">
            <a:extLst>
              <a:ext uri="{FF2B5EF4-FFF2-40B4-BE49-F238E27FC236}">
                <a16:creationId xmlns:a16="http://schemas.microsoft.com/office/drawing/2014/main" id="{41B3578F-4EC3-489D-A342-612DB3E959E3}"/>
              </a:ext>
            </a:extLst>
          </p:cNvPr>
          <p:cNvSpPr>
            <a:spLocks noGrp="1"/>
          </p:cNvSpPr>
          <p:nvPr>
            <p:ph idx="1"/>
          </p:nvPr>
        </p:nvSpPr>
        <p:spPr/>
        <p:txBody>
          <a:bodyPr>
            <a:normAutofit fontScale="85000" lnSpcReduction="20000"/>
          </a:bodyPr>
          <a:lstStyle/>
          <a:p>
            <a:r>
              <a:rPr lang="en-US" dirty="0"/>
              <a:t>Vertex centric programming model use vertex programs consist of three phases for each search step:</a:t>
            </a:r>
          </a:p>
          <a:p>
            <a:pPr lvl="1"/>
            <a:r>
              <a:rPr lang="en-US" dirty="0"/>
              <a:t>Gather: LCA distances from each neighbor to targets (for multiple queries) are collected and are reduced to one(s) with shortest LCA distance for each query</a:t>
            </a:r>
          </a:p>
          <a:p>
            <a:pPr lvl="1"/>
            <a:r>
              <a:rPr lang="en-US" dirty="0"/>
              <a:t>Apply: The estimated path for each query is updated</a:t>
            </a:r>
          </a:p>
          <a:p>
            <a:pPr lvl="1"/>
            <a:r>
              <a:rPr lang="en-US" dirty="0"/>
              <a:t>Scatter: The next step candidate(s) are chosen based on tie break strategy. The algorithm activate the next step neighbor.</a:t>
            </a:r>
          </a:p>
        </p:txBody>
      </p:sp>
    </p:spTree>
    <p:extLst>
      <p:ext uri="{BB962C8B-B14F-4D97-AF65-F5344CB8AC3E}">
        <p14:creationId xmlns:p14="http://schemas.microsoft.com/office/powerpoint/2010/main" val="3958499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3668D2-7AA1-4B47-9F50-AED51A049E43}"/>
              </a:ext>
            </a:extLst>
          </p:cNvPr>
          <p:cNvSpPr>
            <a:spLocks noGrp="1"/>
          </p:cNvSpPr>
          <p:nvPr>
            <p:ph type="title"/>
          </p:nvPr>
        </p:nvSpPr>
        <p:spPr/>
        <p:txBody>
          <a:bodyPr>
            <a:normAutofit/>
          </a:bodyPr>
          <a:lstStyle/>
          <a:p>
            <a:r>
              <a:rPr lang="en-US" sz="3200" dirty="0"/>
              <a:t>Settings</a:t>
            </a:r>
          </a:p>
        </p:txBody>
      </p:sp>
      <p:sp>
        <p:nvSpPr>
          <p:cNvPr id="5" name="Content Placeholder 4">
            <a:extLst>
              <a:ext uri="{FF2B5EF4-FFF2-40B4-BE49-F238E27FC236}">
                <a16:creationId xmlns:a16="http://schemas.microsoft.com/office/drawing/2014/main" id="{384C15B3-A4BA-4057-82F6-E4C1464F57B6}"/>
              </a:ext>
            </a:extLst>
          </p:cNvPr>
          <p:cNvSpPr>
            <a:spLocks noGrp="1"/>
          </p:cNvSpPr>
          <p:nvPr>
            <p:ph idx="1"/>
          </p:nvPr>
        </p:nvSpPr>
        <p:spPr>
          <a:xfrm>
            <a:off x="457200" y="1200151"/>
            <a:ext cx="8229600" cy="585786"/>
          </a:xfrm>
        </p:spPr>
        <p:txBody>
          <a:bodyPr/>
          <a:lstStyle/>
          <a:p>
            <a:r>
              <a:rPr lang="en-US" dirty="0"/>
              <a:t>Dataset</a:t>
            </a:r>
          </a:p>
        </p:txBody>
      </p:sp>
      <p:pic>
        <p:nvPicPr>
          <p:cNvPr id="8" name="Picture 7">
            <a:extLst>
              <a:ext uri="{FF2B5EF4-FFF2-40B4-BE49-F238E27FC236}">
                <a16:creationId xmlns:a16="http://schemas.microsoft.com/office/drawing/2014/main" id="{8415DE27-2DF4-4E12-9A59-DB2C9EB8CA74}"/>
              </a:ext>
            </a:extLst>
          </p:cNvPr>
          <p:cNvPicPr>
            <a:picLocks noChangeAspect="1"/>
          </p:cNvPicPr>
          <p:nvPr/>
        </p:nvPicPr>
        <p:blipFill>
          <a:blip r:embed="rId3"/>
          <a:stretch>
            <a:fillRect/>
          </a:stretch>
        </p:blipFill>
        <p:spPr>
          <a:xfrm>
            <a:off x="1633538" y="1785937"/>
            <a:ext cx="5538788" cy="2274708"/>
          </a:xfrm>
          <a:prstGeom prst="rect">
            <a:avLst/>
          </a:prstGeom>
        </p:spPr>
      </p:pic>
      <p:sp>
        <p:nvSpPr>
          <p:cNvPr id="9" name="Content Placeholder 4">
            <a:extLst>
              <a:ext uri="{FF2B5EF4-FFF2-40B4-BE49-F238E27FC236}">
                <a16:creationId xmlns:a16="http://schemas.microsoft.com/office/drawing/2014/main" id="{FF24A100-3EB5-4974-9BF5-98D668C52BCD}"/>
              </a:ext>
            </a:extLst>
          </p:cNvPr>
          <p:cNvSpPr txBox="1">
            <a:spLocks/>
          </p:cNvSpPr>
          <p:nvPr/>
        </p:nvSpPr>
        <p:spPr>
          <a:xfrm>
            <a:off x="609600" y="4060645"/>
            <a:ext cx="8229600" cy="585786"/>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20 EC2 m4.xlarge (4-vCPU, 16GB RAM) nodes</a:t>
            </a:r>
          </a:p>
        </p:txBody>
      </p:sp>
    </p:spTree>
    <p:extLst>
      <p:ext uri="{BB962C8B-B14F-4D97-AF65-F5344CB8AC3E}">
        <p14:creationId xmlns:p14="http://schemas.microsoft.com/office/powerpoint/2010/main" val="27280480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3889BC-D458-4EE7-B929-653FB015CF60}"/>
              </a:ext>
            </a:extLst>
          </p:cNvPr>
          <p:cNvSpPr>
            <a:spLocks noGrp="1"/>
          </p:cNvSpPr>
          <p:nvPr>
            <p:ph type="title"/>
          </p:nvPr>
        </p:nvSpPr>
        <p:spPr/>
        <p:txBody>
          <a:bodyPr>
            <a:normAutofit/>
          </a:bodyPr>
          <a:lstStyle/>
          <a:p>
            <a:r>
              <a:rPr lang="en-US" sz="3200" dirty="0"/>
              <a:t>Performance - Accuracy</a:t>
            </a:r>
          </a:p>
        </p:txBody>
      </p:sp>
      <p:pic>
        <p:nvPicPr>
          <p:cNvPr id="6" name="Picture 5">
            <a:extLst>
              <a:ext uri="{FF2B5EF4-FFF2-40B4-BE49-F238E27FC236}">
                <a16:creationId xmlns:a16="http://schemas.microsoft.com/office/drawing/2014/main" id="{929C7EE0-904E-47EA-9875-6FDE1058B036}"/>
              </a:ext>
            </a:extLst>
          </p:cNvPr>
          <p:cNvPicPr>
            <a:picLocks noChangeAspect="1"/>
          </p:cNvPicPr>
          <p:nvPr/>
        </p:nvPicPr>
        <p:blipFill>
          <a:blip r:embed="rId3"/>
          <a:stretch>
            <a:fillRect/>
          </a:stretch>
        </p:blipFill>
        <p:spPr>
          <a:xfrm>
            <a:off x="39756" y="1568621"/>
            <a:ext cx="4977291" cy="2533133"/>
          </a:xfrm>
          <a:prstGeom prst="rect">
            <a:avLst/>
          </a:prstGeom>
        </p:spPr>
      </p:pic>
      <p:sp>
        <p:nvSpPr>
          <p:cNvPr id="5" name="Rectangle 4">
            <a:extLst>
              <a:ext uri="{FF2B5EF4-FFF2-40B4-BE49-F238E27FC236}">
                <a16:creationId xmlns:a16="http://schemas.microsoft.com/office/drawing/2014/main" id="{B66ECC04-6011-4CDA-B186-173EF1B817CF}"/>
              </a:ext>
            </a:extLst>
          </p:cNvPr>
          <p:cNvSpPr/>
          <p:nvPr/>
        </p:nvSpPr>
        <p:spPr>
          <a:xfrm>
            <a:off x="3554481" y="2835188"/>
            <a:ext cx="1057275" cy="1123607"/>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C5BD8485-F8B2-4318-9894-BFFD4DD88CCC}"/>
              </a:ext>
            </a:extLst>
          </p:cNvPr>
          <p:cNvSpPr/>
          <p:nvPr/>
        </p:nvSpPr>
        <p:spPr>
          <a:xfrm rot="20816721">
            <a:off x="4803456" y="3086246"/>
            <a:ext cx="435768" cy="364331"/>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7388379-917E-4C20-969A-58B0A6BDBF6D}"/>
              </a:ext>
            </a:extLst>
          </p:cNvPr>
          <p:cNvSpPr txBox="1"/>
          <p:nvPr/>
        </p:nvSpPr>
        <p:spPr>
          <a:xfrm>
            <a:off x="14606" y="4357239"/>
            <a:ext cx="3350917" cy="307777"/>
          </a:xfrm>
          <a:prstGeom prst="rect">
            <a:avLst/>
          </a:prstGeom>
          <a:noFill/>
        </p:spPr>
        <p:txBody>
          <a:bodyPr wrap="none" rtlCol="0">
            <a:spAutoFit/>
          </a:bodyPr>
          <a:lstStyle/>
          <a:p>
            <a:r>
              <a:rPr lang="en-US" sz="1400" dirty="0">
                <a:solidFill>
                  <a:srgbClr val="000000"/>
                </a:solidFill>
                <a:latin typeface="Lucida Grande"/>
                <a:ea typeface="Lucida Grande"/>
                <a:cs typeface="Lucida Grande"/>
              </a:rPr>
              <a:t>Baseline work from [CIKM ’10, TKDE ‘14]</a:t>
            </a:r>
            <a:endParaRPr lang="en-US" sz="1400" dirty="0"/>
          </a:p>
        </p:txBody>
      </p:sp>
      <p:sp>
        <p:nvSpPr>
          <p:cNvPr id="4" name="TextBox 3">
            <a:extLst>
              <a:ext uri="{FF2B5EF4-FFF2-40B4-BE49-F238E27FC236}">
                <a16:creationId xmlns:a16="http://schemas.microsoft.com/office/drawing/2014/main" id="{40202BCF-651B-4896-AF8E-07A3140B5401}"/>
              </a:ext>
            </a:extLst>
          </p:cNvPr>
          <p:cNvSpPr txBox="1"/>
          <p:nvPr/>
        </p:nvSpPr>
        <p:spPr>
          <a:xfrm>
            <a:off x="457200" y="1209450"/>
            <a:ext cx="1259319" cy="369332"/>
          </a:xfrm>
          <a:prstGeom prst="rect">
            <a:avLst/>
          </a:prstGeom>
          <a:noFill/>
        </p:spPr>
        <p:txBody>
          <a:bodyPr wrap="none" rtlCol="0">
            <a:spAutoFit/>
          </a:bodyPr>
          <a:lstStyle/>
          <a:p>
            <a:r>
              <a:rPr lang="en-US" dirty="0"/>
              <a:t>Error ratio: </a:t>
            </a:r>
          </a:p>
        </p:txBody>
      </p:sp>
      <p:pic>
        <p:nvPicPr>
          <p:cNvPr id="8" name="Picture 7">
            <a:extLst>
              <a:ext uri="{FF2B5EF4-FFF2-40B4-BE49-F238E27FC236}">
                <a16:creationId xmlns:a16="http://schemas.microsoft.com/office/drawing/2014/main" id="{977E59D3-22AD-4117-ABA8-6A1E81C19F2D}"/>
              </a:ext>
            </a:extLst>
          </p:cNvPr>
          <p:cNvPicPr>
            <a:picLocks noChangeAspect="1"/>
          </p:cNvPicPr>
          <p:nvPr/>
        </p:nvPicPr>
        <p:blipFill>
          <a:blip r:embed="rId4"/>
          <a:stretch>
            <a:fillRect/>
          </a:stretch>
        </p:blipFill>
        <p:spPr>
          <a:xfrm>
            <a:off x="1709599" y="1110291"/>
            <a:ext cx="1790930" cy="513714"/>
          </a:xfrm>
          <a:prstGeom prst="rect">
            <a:avLst/>
          </a:prstGeom>
        </p:spPr>
      </p:pic>
      <p:pic>
        <p:nvPicPr>
          <p:cNvPr id="10" name="Picture 9">
            <a:extLst>
              <a:ext uri="{FF2B5EF4-FFF2-40B4-BE49-F238E27FC236}">
                <a16:creationId xmlns:a16="http://schemas.microsoft.com/office/drawing/2014/main" id="{0679D800-CBC7-4FE6-B1AD-F07CF920E20A}"/>
              </a:ext>
            </a:extLst>
          </p:cNvPr>
          <p:cNvPicPr>
            <a:picLocks noChangeAspect="1"/>
          </p:cNvPicPr>
          <p:nvPr/>
        </p:nvPicPr>
        <p:blipFill>
          <a:blip r:embed="rId5"/>
          <a:stretch>
            <a:fillRect/>
          </a:stretch>
        </p:blipFill>
        <p:spPr>
          <a:xfrm>
            <a:off x="5342206" y="1488371"/>
            <a:ext cx="3344594" cy="2676711"/>
          </a:xfrm>
          <a:prstGeom prst="rect">
            <a:avLst/>
          </a:prstGeom>
        </p:spPr>
      </p:pic>
    </p:spTree>
    <p:extLst>
      <p:ext uri="{BB962C8B-B14F-4D97-AF65-F5344CB8AC3E}">
        <p14:creationId xmlns:p14="http://schemas.microsoft.com/office/powerpoint/2010/main" val="1231408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E3FBA2-D563-4360-9650-0E002A302218}"/>
              </a:ext>
            </a:extLst>
          </p:cNvPr>
          <p:cNvSpPr>
            <a:spLocks noGrp="1"/>
          </p:cNvSpPr>
          <p:nvPr>
            <p:ph type="title"/>
          </p:nvPr>
        </p:nvSpPr>
        <p:spPr/>
        <p:txBody>
          <a:bodyPr>
            <a:normAutofit/>
          </a:bodyPr>
          <a:lstStyle/>
          <a:p>
            <a:r>
              <a:rPr lang="en-US" sz="3200" dirty="0"/>
              <a:t>Performance - Throughput</a:t>
            </a:r>
          </a:p>
        </p:txBody>
      </p:sp>
      <p:pic>
        <p:nvPicPr>
          <p:cNvPr id="6" name="Content Placeholder 5">
            <a:extLst>
              <a:ext uri="{FF2B5EF4-FFF2-40B4-BE49-F238E27FC236}">
                <a16:creationId xmlns:a16="http://schemas.microsoft.com/office/drawing/2014/main" id="{F2940AE2-C35B-4228-ABE8-3F9D8112898C}"/>
              </a:ext>
            </a:extLst>
          </p:cNvPr>
          <p:cNvPicPr>
            <a:picLocks noGrp="1" noChangeAspect="1"/>
          </p:cNvPicPr>
          <p:nvPr>
            <p:ph idx="1"/>
          </p:nvPr>
        </p:nvPicPr>
        <p:blipFill>
          <a:blip r:embed="rId3"/>
          <a:stretch>
            <a:fillRect/>
          </a:stretch>
        </p:blipFill>
        <p:spPr>
          <a:xfrm>
            <a:off x="457200" y="1397277"/>
            <a:ext cx="8229600" cy="2999821"/>
          </a:xfrm>
        </p:spPr>
      </p:pic>
    </p:spTree>
    <p:extLst>
      <p:ext uri="{BB962C8B-B14F-4D97-AF65-F5344CB8AC3E}">
        <p14:creationId xmlns:p14="http://schemas.microsoft.com/office/powerpoint/2010/main" val="3973528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B1D8A29-2D71-4B61-B0D7-AA218F34E502}"/>
              </a:ext>
            </a:extLst>
          </p:cNvPr>
          <p:cNvSpPr>
            <a:spLocks noGrp="1"/>
          </p:cNvSpPr>
          <p:nvPr>
            <p:ph type="title"/>
          </p:nvPr>
        </p:nvSpPr>
        <p:spPr/>
        <p:txBody>
          <a:bodyPr>
            <a:normAutofit/>
          </a:bodyPr>
          <a:lstStyle/>
          <a:p>
            <a:r>
              <a:rPr lang="en-US" sz="3200" dirty="0"/>
              <a:t>Performance - Scalability</a:t>
            </a:r>
          </a:p>
        </p:txBody>
      </p:sp>
      <p:pic>
        <p:nvPicPr>
          <p:cNvPr id="8" name="Picture 7">
            <a:extLst>
              <a:ext uri="{FF2B5EF4-FFF2-40B4-BE49-F238E27FC236}">
                <a16:creationId xmlns:a16="http://schemas.microsoft.com/office/drawing/2014/main" id="{A623E5BA-5E85-4EE9-B21A-8CB42784E419}"/>
              </a:ext>
            </a:extLst>
          </p:cNvPr>
          <p:cNvPicPr>
            <a:picLocks noChangeAspect="1"/>
          </p:cNvPicPr>
          <p:nvPr/>
        </p:nvPicPr>
        <p:blipFill>
          <a:blip r:embed="rId3"/>
          <a:stretch>
            <a:fillRect/>
          </a:stretch>
        </p:blipFill>
        <p:spPr>
          <a:xfrm>
            <a:off x="4757736" y="1473912"/>
            <a:ext cx="3638982" cy="2729237"/>
          </a:xfrm>
          <a:prstGeom prst="rect">
            <a:avLst/>
          </a:prstGeom>
        </p:spPr>
      </p:pic>
      <p:pic>
        <p:nvPicPr>
          <p:cNvPr id="14" name="Picture 13">
            <a:extLst>
              <a:ext uri="{FF2B5EF4-FFF2-40B4-BE49-F238E27FC236}">
                <a16:creationId xmlns:a16="http://schemas.microsoft.com/office/drawing/2014/main" id="{1050B5D4-5E73-44F6-B31F-B550748B1F3E}"/>
              </a:ext>
            </a:extLst>
          </p:cNvPr>
          <p:cNvPicPr>
            <a:picLocks noChangeAspect="1"/>
          </p:cNvPicPr>
          <p:nvPr/>
        </p:nvPicPr>
        <p:blipFill>
          <a:blip r:embed="rId4"/>
          <a:stretch>
            <a:fillRect/>
          </a:stretch>
        </p:blipFill>
        <p:spPr>
          <a:xfrm>
            <a:off x="457200" y="1437464"/>
            <a:ext cx="3736180" cy="2802135"/>
          </a:xfrm>
          <a:prstGeom prst="rect">
            <a:avLst/>
          </a:prstGeom>
        </p:spPr>
      </p:pic>
    </p:spTree>
    <p:extLst>
      <p:ext uri="{BB962C8B-B14F-4D97-AF65-F5344CB8AC3E}">
        <p14:creationId xmlns:p14="http://schemas.microsoft.com/office/powerpoint/2010/main" val="34065496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FF15F4-9752-4F18-8241-B3B1DA6CBA2C}"/>
              </a:ext>
            </a:extLst>
          </p:cNvPr>
          <p:cNvSpPr>
            <a:spLocks noGrp="1"/>
          </p:cNvSpPr>
          <p:nvPr>
            <p:ph type="title"/>
          </p:nvPr>
        </p:nvSpPr>
        <p:spPr/>
        <p:txBody>
          <a:bodyPr>
            <a:normAutofit/>
          </a:bodyPr>
          <a:lstStyle/>
          <a:p>
            <a:r>
              <a:rPr lang="en-US" sz="3200" dirty="0"/>
              <a:t>References</a:t>
            </a:r>
          </a:p>
        </p:txBody>
      </p:sp>
      <p:sp>
        <p:nvSpPr>
          <p:cNvPr id="4" name="Content Placeholder 3">
            <a:extLst>
              <a:ext uri="{FF2B5EF4-FFF2-40B4-BE49-F238E27FC236}">
                <a16:creationId xmlns:a16="http://schemas.microsoft.com/office/drawing/2014/main" id="{F40C2AF5-8604-4EE7-8F41-42ADBD580DEF}"/>
              </a:ext>
            </a:extLst>
          </p:cNvPr>
          <p:cNvSpPr>
            <a:spLocks noGrp="1"/>
          </p:cNvSpPr>
          <p:nvPr>
            <p:ph idx="1"/>
          </p:nvPr>
        </p:nvSpPr>
        <p:spPr/>
        <p:txBody>
          <a:bodyPr>
            <a:normAutofit fontScale="92500" lnSpcReduction="20000"/>
          </a:bodyPr>
          <a:lstStyle/>
          <a:p>
            <a:r>
              <a:rPr lang="en-US" sz="1400" dirty="0"/>
              <a:t>[1] </a:t>
            </a:r>
            <a:r>
              <a:rPr lang="en-US" sz="1400" dirty="0">
                <a:hlinkClick r:id="rId3"/>
              </a:rPr>
              <a:t>http://www.vislives.com/2012/01/more-lastfm-data-visualizations.html</a:t>
            </a:r>
            <a:endParaRPr lang="en-US" sz="1400" dirty="0"/>
          </a:p>
          <a:p>
            <a:r>
              <a:rPr lang="en-US" sz="1400" dirty="0"/>
              <a:t>[2] </a:t>
            </a:r>
            <a:r>
              <a:rPr lang="en-US" sz="1400" dirty="0">
                <a:hlinkClick r:id="rId4"/>
              </a:rPr>
              <a:t>https://thenextweb.com/socialmedia/2013/11/24/facebook-grandparents-need-next-gen-social-network/</a:t>
            </a:r>
            <a:endParaRPr lang="en-US" sz="1400" dirty="0"/>
          </a:p>
          <a:p>
            <a:r>
              <a:rPr lang="en-US" sz="1400" dirty="0"/>
              <a:t>[3] </a:t>
            </a:r>
            <a:r>
              <a:rPr lang="en-US" sz="1400" dirty="0">
                <a:hlinkClick r:id="rId5"/>
              </a:rPr>
              <a:t>http://www.visualcomplexity.com/vc/project.cfm?id=122</a:t>
            </a:r>
            <a:endParaRPr lang="en-US" sz="1400" dirty="0"/>
          </a:p>
          <a:p>
            <a:r>
              <a:rPr lang="en-US" sz="1400" dirty="0"/>
              <a:t>[4] </a:t>
            </a:r>
            <a:r>
              <a:rPr lang="en-US" sz="1400" dirty="0">
                <a:hlinkClick r:id="rId6"/>
              </a:rPr>
              <a:t>http://cmxp.bplaced.net/Commetrix/iris/iris.html</a:t>
            </a:r>
            <a:endParaRPr lang="en-US" sz="1400" dirty="0"/>
          </a:p>
          <a:p>
            <a:r>
              <a:rPr lang="en-US" sz="1400" dirty="0"/>
              <a:t>[SODA ‘02] Cohen, Edith, et al. "Reachability and distance queries via 2-hop labels." SIAM Journal on Computing 32.5 (2003): 1338-1355.</a:t>
            </a:r>
          </a:p>
          <a:p>
            <a:r>
              <a:rPr lang="en-US" sz="1400" dirty="0"/>
              <a:t>[SIGMOD’10] Wei, Fang. "TEDI: efficient shortest path query answering on graphs." Proceedings of the 2010 ACM SIGMOD International Conference on Management of data. ACM, 2010.</a:t>
            </a:r>
          </a:p>
          <a:p>
            <a:r>
              <a:rPr lang="en-US" sz="1400" dirty="0"/>
              <a:t>[CIKM ‘09] </a:t>
            </a:r>
            <a:r>
              <a:rPr lang="en-US" sz="1400" dirty="0" err="1"/>
              <a:t>Potamias</a:t>
            </a:r>
            <a:r>
              <a:rPr lang="en-US" sz="1400" dirty="0"/>
              <a:t>, Michalis, et al. "Fast shortest path distance estimation in large networks." Proceedings of the 18th ACM conference on Information and knowledge management. ACM, 2009.</a:t>
            </a:r>
          </a:p>
          <a:p>
            <a:r>
              <a:rPr lang="en-US" sz="1400" dirty="0"/>
              <a:t>[WSDM ‘10] Das </a:t>
            </a:r>
            <a:r>
              <a:rPr lang="en-US" sz="1400" dirty="0" err="1"/>
              <a:t>Sarma</a:t>
            </a:r>
            <a:r>
              <a:rPr lang="en-US" sz="1400" dirty="0"/>
              <a:t>, </a:t>
            </a:r>
            <a:r>
              <a:rPr lang="en-US" sz="1400" dirty="0" err="1"/>
              <a:t>Atish</a:t>
            </a:r>
            <a:r>
              <a:rPr lang="en-US" sz="1400" dirty="0"/>
              <a:t>, et al. "A sketch-based distance oracle for web-scale graphs." Proceedings of the third ACM international conference on Web search and data mining. ACM, 2010.</a:t>
            </a:r>
          </a:p>
          <a:p>
            <a:r>
              <a:rPr lang="en-US" sz="1400" dirty="0"/>
              <a:t>[CIKM ‘10] A. </a:t>
            </a:r>
            <a:r>
              <a:rPr lang="en-US" sz="1400" dirty="0" err="1"/>
              <a:t>Gubichev</a:t>
            </a:r>
            <a:r>
              <a:rPr lang="en-US" sz="1400" dirty="0"/>
              <a:t>, S. </a:t>
            </a:r>
            <a:r>
              <a:rPr lang="en-US" sz="1400" dirty="0" err="1"/>
              <a:t>Bedathur</a:t>
            </a:r>
            <a:r>
              <a:rPr lang="en-US" sz="1400" dirty="0"/>
              <a:t>, S. Seufert, and G. </a:t>
            </a:r>
            <a:r>
              <a:rPr lang="en-US" sz="1400" dirty="0" err="1"/>
              <a:t>Weikum</a:t>
            </a:r>
            <a:r>
              <a:rPr lang="en-US" sz="1400" dirty="0"/>
              <a:t>. Fast and accurate estimation of shortest paths in large graphs. In Proceedings of the 19th ACM International Conference on Information and Knowledge Management, CIKM ’10, 2010.</a:t>
            </a:r>
          </a:p>
          <a:p>
            <a:r>
              <a:rPr lang="en-US" sz="1400" dirty="0"/>
              <a:t>[TKDE ‘14] M. </a:t>
            </a:r>
            <a:r>
              <a:rPr lang="en-US" sz="1400" dirty="0" err="1"/>
              <a:t>Qiao</a:t>
            </a:r>
            <a:r>
              <a:rPr lang="en-US" sz="1400" dirty="0"/>
              <a:t>, H. Cheng, L. Chang, and J. Yu. Approximate shortest distance computing: A query-dependent local landmark scheme. Knowledge and Data Engineering, IEEE Transactions on, 2014</a:t>
            </a:r>
          </a:p>
        </p:txBody>
      </p:sp>
    </p:spTree>
    <p:extLst>
      <p:ext uri="{BB962C8B-B14F-4D97-AF65-F5344CB8AC3E}">
        <p14:creationId xmlns:p14="http://schemas.microsoft.com/office/powerpoint/2010/main" val="2125536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2" name="Picture 18" descr="https://relationary.files.wordpress.com/2009/06/lastfm_4096_graph_white_labels.png">
            <a:extLst>
              <a:ext uri="{FF2B5EF4-FFF2-40B4-BE49-F238E27FC236}">
                <a16:creationId xmlns:a16="http://schemas.microsoft.com/office/drawing/2014/main" id="{482A8E87-151C-47EF-8FC9-E4A26E299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16" y="1012388"/>
            <a:ext cx="2952072" cy="221405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a:extLst>
              <a:ext uri="{FF2B5EF4-FFF2-40B4-BE49-F238E27FC236}">
                <a16:creationId xmlns:a16="http://schemas.microsoft.com/office/drawing/2014/main" id="{D5E13B7A-ED4C-4484-A266-33974AA0B1F4}"/>
              </a:ext>
            </a:extLst>
          </p:cNvPr>
          <p:cNvSpPr>
            <a:spLocks noGrp="1"/>
          </p:cNvSpPr>
          <p:nvPr>
            <p:ph type="title"/>
          </p:nvPr>
        </p:nvSpPr>
        <p:spPr/>
        <p:txBody>
          <a:bodyPr>
            <a:normAutofit/>
          </a:bodyPr>
          <a:lstStyle/>
          <a:p>
            <a:r>
              <a:rPr lang="en-US" sz="3200" dirty="0"/>
              <a:t>Big Graphs Are Everywhere</a:t>
            </a:r>
          </a:p>
        </p:txBody>
      </p:sp>
      <p:pic>
        <p:nvPicPr>
          <p:cNvPr id="1030" name="Picture 6" descr="https://cdn0.tnwcdn.com/wp-content/blogs.dir/1/files/2013/11/social-network-links-730x410.jpg">
            <a:extLst>
              <a:ext uri="{FF2B5EF4-FFF2-40B4-BE49-F238E27FC236}">
                <a16:creationId xmlns:a16="http://schemas.microsoft.com/office/drawing/2014/main" id="{757DA49F-AA13-4C1F-B423-279C283419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5340" y="1043787"/>
            <a:ext cx="2824201" cy="158619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253C689-BE6C-4CF5-89DD-290BD31C47C4}"/>
              </a:ext>
            </a:extLst>
          </p:cNvPr>
          <p:cNvSpPr txBox="1"/>
          <p:nvPr/>
        </p:nvSpPr>
        <p:spPr>
          <a:xfrm>
            <a:off x="7399541" y="1043787"/>
            <a:ext cx="1371979" cy="707886"/>
          </a:xfrm>
          <a:prstGeom prst="rect">
            <a:avLst/>
          </a:prstGeom>
          <a:noFill/>
        </p:spPr>
        <p:txBody>
          <a:bodyPr wrap="none" rtlCol="0">
            <a:spAutoFit/>
          </a:bodyPr>
          <a:lstStyle/>
          <a:p>
            <a:r>
              <a:rPr lang="en-US" sz="2000" dirty="0"/>
              <a:t>Social </a:t>
            </a:r>
          </a:p>
          <a:p>
            <a:r>
              <a:rPr lang="en-US" sz="2000" dirty="0"/>
              <a:t>Network[2]</a:t>
            </a:r>
          </a:p>
        </p:txBody>
      </p:sp>
      <p:sp>
        <p:nvSpPr>
          <p:cNvPr id="18" name="TextBox 17">
            <a:extLst>
              <a:ext uri="{FF2B5EF4-FFF2-40B4-BE49-F238E27FC236}">
                <a16:creationId xmlns:a16="http://schemas.microsoft.com/office/drawing/2014/main" id="{E7E732E1-369A-43FF-91CC-A43E297F5AFF}"/>
              </a:ext>
            </a:extLst>
          </p:cNvPr>
          <p:cNvSpPr txBox="1"/>
          <p:nvPr/>
        </p:nvSpPr>
        <p:spPr>
          <a:xfrm>
            <a:off x="7399541" y="2946677"/>
            <a:ext cx="1502206" cy="707886"/>
          </a:xfrm>
          <a:prstGeom prst="rect">
            <a:avLst/>
          </a:prstGeom>
          <a:noFill/>
        </p:spPr>
        <p:txBody>
          <a:bodyPr wrap="none" rtlCol="0">
            <a:spAutoFit/>
          </a:bodyPr>
          <a:lstStyle/>
          <a:p>
            <a:r>
              <a:rPr lang="en-US" sz="2000" dirty="0"/>
              <a:t>cooperation </a:t>
            </a:r>
          </a:p>
          <a:p>
            <a:r>
              <a:rPr lang="en-US" sz="2000" dirty="0"/>
              <a:t>Network[4]</a:t>
            </a:r>
          </a:p>
        </p:txBody>
      </p:sp>
      <p:pic>
        <p:nvPicPr>
          <p:cNvPr id="1040" name="Picture 16" descr="http://www.visualcomplexity.com/vc/images/122_big01.jpg">
            <a:extLst>
              <a:ext uri="{FF2B5EF4-FFF2-40B4-BE49-F238E27FC236}">
                <a16:creationId xmlns:a16="http://schemas.microsoft.com/office/drawing/2014/main" id="{AE5E6C91-4C4A-471C-AEF6-877AAFDEC8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69226" y="2810178"/>
            <a:ext cx="2287975" cy="1715981"/>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F897BA83-ABA2-4393-A711-6469252DA921}"/>
              </a:ext>
            </a:extLst>
          </p:cNvPr>
          <p:cNvSpPr txBox="1"/>
          <p:nvPr/>
        </p:nvSpPr>
        <p:spPr>
          <a:xfrm>
            <a:off x="406400" y="3879828"/>
            <a:ext cx="2040495" cy="707886"/>
          </a:xfrm>
          <a:prstGeom prst="rect">
            <a:avLst/>
          </a:prstGeom>
          <a:noFill/>
        </p:spPr>
        <p:txBody>
          <a:bodyPr wrap="none" rtlCol="0">
            <a:spAutoFit/>
          </a:bodyPr>
          <a:lstStyle/>
          <a:p>
            <a:r>
              <a:rPr lang="en-US" sz="2000" dirty="0"/>
              <a:t>Protein homology</a:t>
            </a:r>
            <a:br>
              <a:rPr lang="en-US" sz="2000" dirty="0"/>
            </a:br>
            <a:r>
              <a:rPr lang="en-US" sz="2000" dirty="0"/>
              <a:t> network[3]</a:t>
            </a:r>
          </a:p>
        </p:txBody>
      </p:sp>
      <p:sp>
        <p:nvSpPr>
          <p:cNvPr id="24" name="TextBox 23">
            <a:extLst>
              <a:ext uri="{FF2B5EF4-FFF2-40B4-BE49-F238E27FC236}">
                <a16:creationId xmlns:a16="http://schemas.microsoft.com/office/drawing/2014/main" id="{8E1BBDBE-521C-4719-9A6C-58ABB9477447}"/>
              </a:ext>
            </a:extLst>
          </p:cNvPr>
          <p:cNvSpPr txBox="1"/>
          <p:nvPr/>
        </p:nvSpPr>
        <p:spPr>
          <a:xfrm>
            <a:off x="2876693" y="1473085"/>
            <a:ext cx="1430200" cy="707886"/>
          </a:xfrm>
          <a:prstGeom prst="rect">
            <a:avLst/>
          </a:prstGeom>
          <a:noFill/>
        </p:spPr>
        <p:txBody>
          <a:bodyPr wrap="none" rtlCol="0">
            <a:spAutoFit/>
          </a:bodyPr>
          <a:lstStyle/>
          <a:p>
            <a:r>
              <a:rPr lang="en-US" sz="2000" dirty="0"/>
              <a:t>Musician </a:t>
            </a:r>
            <a:br>
              <a:rPr lang="en-US" sz="2000" dirty="0"/>
            </a:br>
            <a:r>
              <a:rPr lang="en-US" sz="2000" dirty="0"/>
              <a:t>similarity[1]</a:t>
            </a:r>
          </a:p>
        </p:txBody>
      </p:sp>
      <p:pic>
        <p:nvPicPr>
          <p:cNvPr id="1026" name="Picture 2" descr="http://cmxp.bplaced.net/Commetrix/iris/1co-author_network_grouped.png">
            <a:extLst>
              <a:ext uri="{FF2B5EF4-FFF2-40B4-BE49-F238E27FC236}">
                <a16:creationId xmlns:a16="http://schemas.microsoft.com/office/drawing/2014/main" id="{FE9FAE84-E614-47C7-A337-2BCE6F49E23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04287" y="2683547"/>
            <a:ext cx="1990514" cy="1969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31284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695E8-83FE-4F5B-8FF1-F2DE50FCDECE}"/>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28921860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64DFB8-AC36-44D0-8F45-7980B02C8D17}"/>
              </a:ext>
            </a:extLst>
          </p:cNvPr>
          <p:cNvSpPr>
            <a:spLocks noGrp="1"/>
          </p:cNvSpPr>
          <p:nvPr>
            <p:ph type="title"/>
          </p:nvPr>
        </p:nvSpPr>
        <p:spPr/>
        <p:txBody>
          <a:bodyPr>
            <a:normAutofit/>
          </a:bodyPr>
          <a:lstStyle/>
          <a:p>
            <a:r>
              <a:rPr lang="en-US" sz="3200" dirty="0"/>
              <a:t>Appendix 2 - Complex Networks</a:t>
            </a:r>
          </a:p>
        </p:txBody>
      </p:sp>
      <p:grpSp>
        <p:nvGrpSpPr>
          <p:cNvPr id="19" name="Group 18">
            <a:extLst>
              <a:ext uri="{FF2B5EF4-FFF2-40B4-BE49-F238E27FC236}">
                <a16:creationId xmlns:a16="http://schemas.microsoft.com/office/drawing/2014/main" id="{FBFC2A25-05BD-4A54-BC0E-17A7B7F71C70}"/>
              </a:ext>
            </a:extLst>
          </p:cNvPr>
          <p:cNvGrpSpPr/>
          <p:nvPr/>
        </p:nvGrpSpPr>
        <p:grpSpPr>
          <a:xfrm>
            <a:off x="3784062" y="1241116"/>
            <a:ext cx="5263585" cy="3312993"/>
            <a:chOff x="544513" y="1295400"/>
            <a:chExt cx="8099168" cy="5357646"/>
          </a:xfrm>
        </p:grpSpPr>
        <p:pic>
          <p:nvPicPr>
            <p:cNvPr id="20" name="Picture 19" descr="yahoodeg.pdf">
              <a:extLst>
                <a:ext uri="{FF2B5EF4-FFF2-40B4-BE49-F238E27FC236}">
                  <a16:creationId xmlns:a16="http://schemas.microsoft.com/office/drawing/2014/main" id="{ACE1873A-01C7-43E7-8160-E83E012D26E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62000" y="1295400"/>
              <a:ext cx="7696200" cy="5357646"/>
            </a:xfrm>
            <a:prstGeom prst="rect">
              <a:avLst/>
            </a:prstGeom>
          </p:spPr>
        </p:pic>
        <p:grpSp>
          <p:nvGrpSpPr>
            <p:cNvPr id="21" name="Group 20">
              <a:extLst>
                <a:ext uri="{FF2B5EF4-FFF2-40B4-BE49-F238E27FC236}">
                  <a16:creationId xmlns:a16="http://schemas.microsoft.com/office/drawing/2014/main" id="{FE33F463-5E1A-4551-B899-05254E979C0B}"/>
                </a:ext>
              </a:extLst>
            </p:cNvPr>
            <p:cNvGrpSpPr/>
            <p:nvPr/>
          </p:nvGrpSpPr>
          <p:grpSpPr>
            <a:xfrm>
              <a:off x="4876800" y="2667000"/>
              <a:ext cx="3766881" cy="3803804"/>
              <a:chOff x="4648200" y="2667000"/>
              <a:chExt cx="3766881" cy="3803804"/>
            </a:xfrm>
          </p:grpSpPr>
          <p:sp>
            <p:nvSpPr>
              <p:cNvPr id="30" name="TextBox 29">
                <a:extLst>
                  <a:ext uri="{FF2B5EF4-FFF2-40B4-BE49-F238E27FC236}">
                    <a16:creationId xmlns:a16="http://schemas.microsoft.com/office/drawing/2014/main" id="{8DBAF6A0-B610-41D8-8FA0-EF8DDA6F23BC}"/>
                  </a:ext>
                </a:extLst>
              </p:cNvPr>
              <p:cNvSpPr txBox="1"/>
              <p:nvPr/>
            </p:nvSpPr>
            <p:spPr>
              <a:xfrm>
                <a:off x="4648200" y="2667000"/>
                <a:ext cx="3766881" cy="1343857"/>
              </a:xfrm>
              <a:prstGeom prst="rect">
                <a:avLst/>
              </a:prstGeom>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defTabSz="914400"/>
                <a:r>
                  <a:rPr lang="en-US" sz="1600" b="1" dirty="0">
                    <a:solidFill>
                      <a:prstClr val="black"/>
                    </a:solidFill>
                    <a:latin typeface="Calibri"/>
                  </a:rPr>
                  <a:t>Top 1% of vertices are adjacent to</a:t>
                </a:r>
              </a:p>
              <a:p>
                <a:pPr algn="ctr" defTabSz="914400"/>
                <a:r>
                  <a:rPr lang="en-US" sz="1600" b="1" dirty="0">
                    <a:solidFill>
                      <a:prstClr val="black"/>
                    </a:solidFill>
                    <a:latin typeface="Calibri"/>
                  </a:rPr>
                  <a:t>50% of the edges!</a:t>
                </a:r>
              </a:p>
            </p:txBody>
          </p:sp>
          <p:sp>
            <p:nvSpPr>
              <p:cNvPr id="31" name="Oval 30">
                <a:extLst>
                  <a:ext uri="{FF2B5EF4-FFF2-40B4-BE49-F238E27FC236}">
                    <a16:creationId xmlns:a16="http://schemas.microsoft.com/office/drawing/2014/main" id="{3CB9CEC9-07EA-4402-B4AE-F419EDEA6547}"/>
                  </a:ext>
                </a:extLst>
              </p:cNvPr>
              <p:cNvSpPr/>
              <p:nvPr/>
            </p:nvSpPr>
            <p:spPr bwMode="auto">
              <a:xfrm>
                <a:off x="5715000" y="5562600"/>
                <a:ext cx="1752600" cy="908204"/>
              </a:xfrm>
              <a:prstGeom prst="ellipse">
                <a:avLst/>
              </a:prstGeom>
              <a:noFill/>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defTabSz="914400" fontAlgn="base">
                  <a:spcBef>
                    <a:spcPct val="0"/>
                  </a:spcBef>
                  <a:spcAft>
                    <a:spcPct val="0"/>
                  </a:spcAft>
                </a:pPr>
                <a:endParaRPr lang="en-US" sz="1600">
                  <a:solidFill>
                    <a:prstClr val="black"/>
                  </a:solidFill>
                  <a:latin typeface="Tahoma" pitchFamily="-64" charset="0"/>
                </a:endParaRPr>
              </a:p>
            </p:txBody>
          </p:sp>
          <p:cxnSp>
            <p:nvCxnSpPr>
              <p:cNvPr id="32" name="Straight Arrow Connector 31">
                <a:extLst>
                  <a:ext uri="{FF2B5EF4-FFF2-40B4-BE49-F238E27FC236}">
                    <a16:creationId xmlns:a16="http://schemas.microsoft.com/office/drawing/2014/main" id="{C96182AB-E2D5-4C7D-B690-B144F0FD1EE0}"/>
                  </a:ext>
                </a:extLst>
              </p:cNvPr>
              <p:cNvCxnSpPr>
                <a:cxnSpLocks/>
                <a:stCxn id="30" idx="2"/>
                <a:endCxn id="31" idx="0"/>
              </p:cNvCxnSpPr>
              <p:nvPr/>
            </p:nvCxnSpPr>
            <p:spPr bwMode="auto">
              <a:xfrm>
                <a:off x="6531640" y="4010857"/>
                <a:ext cx="59661" cy="1551743"/>
              </a:xfrm>
              <a:prstGeom prst="straightConnector1">
                <a:avLst/>
              </a:prstGeom>
              <a:ln>
                <a:headEnd type="none" w="med" len="med"/>
                <a:tailEnd type="arrow"/>
              </a:ln>
            </p:spPr>
            <p:style>
              <a:lnRef idx="2">
                <a:schemeClr val="accent2"/>
              </a:lnRef>
              <a:fillRef idx="1">
                <a:schemeClr val="lt1"/>
              </a:fillRef>
              <a:effectRef idx="0">
                <a:schemeClr val="accent2"/>
              </a:effectRef>
              <a:fontRef idx="minor">
                <a:schemeClr val="dk1"/>
              </a:fontRef>
            </p:style>
          </p:cxnSp>
        </p:grpSp>
        <p:sp>
          <p:nvSpPr>
            <p:cNvPr id="23" name="TextBox 22">
              <a:extLst>
                <a:ext uri="{FF2B5EF4-FFF2-40B4-BE49-F238E27FC236}">
                  <a16:creationId xmlns:a16="http://schemas.microsoft.com/office/drawing/2014/main" id="{6CA7F3C2-C286-451D-8C82-931BAFB0AA4C}"/>
                </a:ext>
              </a:extLst>
            </p:cNvPr>
            <p:cNvSpPr txBox="1"/>
            <p:nvPr/>
          </p:nvSpPr>
          <p:spPr>
            <a:xfrm rot="16200000">
              <a:off x="-795218" y="3354059"/>
              <a:ext cx="3200402" cy="520939"/>
            </a:xfrm>
            <a:prstGeom prst="rect">
              <a:avLst/>
            </a:prstGeom>
            <a:solidFill>
              <a:schemeClr val="bg1"/>
            </a:solidFill>
          </p:spPr>
          <p:txBody>
            <a:bodyPr wrap="square" rtlCol="0">
              <a:spAutoFit/>
            </a:bodyPr>
            <a:lstStyle/>
            <a:p>
              <a:r>
                <a:rPr lang="en-US" sz="1600" dirty="0"/>
                <a:t>Number of Vertices</a:t>
              </a:r>
            </a:p>
          </p:txBody>
        </p:sp>
        <p:sp>
          <p:nvSpPr>
            <p:cNvPr id="24" name="TextBox 23">
              <a:extLst>
                <a:ext uri="{FF2B5EF4-FFF2-40B4-BE49-F238E27FC236}">
                  <a16:creationId xmlns:a16="http://schemas.microsoft.com/office/drawing/2014/main" id="{8FB5A767-3CFF-4286-BE43-C72E42FD92E3}"/>
                </a:ext>
              </a:extLst>
            </p:cNvPr>
            <p:cNvSpPr txBox="1"/>
            <p:nvPr/>
          </p:nvSpPr>
          <p:spPr>
            <a:xfrm>
              <a:off x="1560048" y="5334000"/>
              <a:ext cx="2141790" cy="635998"/>
            </a:xfrm>
            <a:prstGeom prst="rect">
              <a:avLst/>
            </a:prstGeom>
            <a:noFill/>
          </p:spPr>
          <p:txBody>
            <a:bodyPr wrap="none" rtlCol="0">
              <a:spAutoFit/>
            </a:bodyPr>
            <a:lstStyle/>
            <a:p>
              <a:r>
                <a:rPr lang="en-US" sz="1200" dirty="0">
                  <a:solidFill>
                    <a:schemeClr val="tx2"/>
                  </a:solidFill>
                </a:rPr>
                <a:t>AltaVista </a:t>
              </a:r>
              <a:r>
                <a:rPr lang="en-US" sz="1200" dirty="0" err="1">
                  <a:solidFill>
                    <a:schemeClr val="tx2"/>
                  </a:solidFill>
                </a:rPr>
                <a:t>WebGraph</a:t>
              </a:r>
              <a:endParaRPr lang="en-US" sz="1200" dirty="0">
                <a:solidFill>
                  <a:schemeClr val="tx2"/>
                </a:solidFill>
              </a:endParaRPr>
            </a:p>
            <a:p>
              <a:r>
                <a:rPr lang="en-US" sz="1200" dirty="0">
                  <a:solidFill>
                    <a:schemeClr val="tx2"/>
                  </a:solidFill>
                </a:rPr>
                <a:t>1.4B Vertices, 6.6B Edges</a:t>
              </a:r>
            </a:p>
          </p:txBody>
        </p:sp>
        <p:sp>
          <p:nvSpPr>
            <p:cNvPr id="25" name="TextBox 24">
              <a:extLst>
                <a:ext uri="{FF2B5EF4-FFF2-40B4-BE49-F238E27FC236}">
                  <a16:creationId xmlns:a16="http://schemas.microsoft.com/office/drawing/2014/main" id="{DFD95A66-BD3F-4CDC-987A-C81C0BE4EE6F}"/>
                </a:ext>
              </a:extLst>
            </p:cNvPr>
            <p:cNvSpPr txBox="1"/>
            <p:nvPr/>
          </p:nvSpPr>
          <p:spPr>
            <a:xfrm>
              <a:off x="4301608" y="6137417"/>
              <a:ext cx="1053647" cy="508799"/>
            </a:xfrm>
            <a:prstGeom prst="rect">
              <a:avLst/>
            </a:prstGeom>
            <a:solidFill>
              <a:schemeClr val="bg1"/>
            </a:solidFill>
          </p:spPr>
          <p:txBody>
            <a:bodyPr wrap="none" rtlCol="0">
              <a:spAutoFit/>
            </a:bodyPr>
            <a:lstStyle/>
            <a:p>
              <a:r>
                <a:rPr lang="en-US" dirty="0"/>
                <a:t>Degree</a:t>
              </a:r>
            </a:p>
          </p:txBody>
        </p:sp>
        <p:grpSp>
          <p:nvGrpSpPr>
            <p:cNvPr id="26" name="Group 25">
              <a:extLst>
                <a:ext uri="{FF2B5EF4-FFF2-40B4-BE49-F238E27FC236}">
                  <a16:creationId xmlns:a16="http://schemas.microsoft.com/office/drawing/2014/main" id="{FEB0F184-86B7-4C1A-85AF-D06F343C9099}"/>
                </a:ext>
              </a:extLst>
            </p:cNvPr>
            <p:cNvGrpSpPr/>
            <p:nvPr/>
          </p:nvGrpSpPr>
          <p:grpSpPr>
            <a:xfrm>
              <a:off x="1409700" y="1581153"/>
              <a:ext cx="5905500" cy="805597"/>
              <a:chOff x="6286500" y="5238753"/>
              <a:chExt cx="5905500" cy="805597"/>
            </a:xfrm>
          </p:grpSpPr>
          <p:sp>
            <p:nvSpPr>
              <p:cNvPr id="27" name="TextBox 26">
                <a:extLst>
                  <a:ext uri="{FF2B5EF4-FFF2-40B4-BE49-F238E27FC236}">
                    <a16:creationId xmlns:a16="http://schemas.microsoft.com/office/drawing/2014/main" id="{EB9ADB29-D1D3-42EE-A8D8-304F00DC7A04}"/>
                  </a:ext>
                </a:extLst>
              </p:cNvPr>
              <p:cNvSpPr txBox="1"/>
              <p:nvPr/>
            </p:nvSpPr>
            <p:spPr>
              <a:xfrm>
                <a:off x="8153401" y="5238753"/>
                <a:ext cx="4038599" cy="805597"/>
              </a:xfrm>
              <a:prstGeom prst="rect">
                <a:avLst/>
              </a:prstGeom>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defTabSz="914400"/>
                <a:r>
                  <a:rPr lang="en-US" sz="1600" b="1" dirty="0">
                    <a:solidFill>
                      <a:prstClr val="black"/>
                    </a:solidFill>
                    <a:latin typeface="Calibri"/>
                  </a:rPr>
                  <a:t>More than 10</a:t>
                </a:r>
                <a:r>
                  <a:rPr lang="en-US" sz="1600" b="1" baseline="30000" dirty="0">
                    <a:solidFill>
                      <a:prstClr val="black"/>
                    </a:solidFill>
                    <a:latin typeface="Calibri"/>
                  </a:rPr>
                  <a:t>8</a:t>
                </a:r>
                <a:r>
                  <a:rPr lang="en-US" sz="1600" b="1" dirty="0">
                    <a:solidFill>
                      <a:prstClr val="black"/>
                    </a:solidFill>
                    <a:latin typeface="Calibri"/>
                  </a:rPr>
                  <a:t> vertices </a:t>
                </a:r>
                <a:br>
                  <a:rPr lang="en-US" sz="1600" b="1" dirty="0">
                    <a:solidFill>
                      <a:prstClr val="black"/>
                    </a:solidFill>
                    <a:latin typeface="Calibri"/>
                  </a:rPr>
                </a:br>
                <a:r>
                  <a:rPr lang="en-US" sz="1600" b="1" dirty="0">
                    <a:solidFill>
                      <a:prstClr val="black"/>
                    </a:solidFill>
                    <a:latin typeface="Calibri"/>
                  </a:rPr>
                  <a:t>have one neighbor.</a:t>
                </a:r>
              </a:p>
            </p:txBody>
          </p:sp>
          <p:sp>
            <p:nvSpPr>
              <p:cNvPr id="28" name="Oval 27">
                <a:extLst>
                  <a:ext uri="{FF2B5EF4-FFF2-40B4-BE49-F238E27FC236}">
                    <a16:creationId xmlns:a16="http://schemas.microsoft.com/office/drawing/2014/main" id="{52347123-21BD-48BE-B3F3-6807F7889EDE}"/>
                  </a:ext>
                </a:extLst>
              </p:cNvPr>
              <p:cNvSpPr/>
              <p:nvPr/>
            </p:nvSpPr>
            <p:spPr bwMode="auto">
              <a:xfrm>
                <a:off x="6286500" y="5715000"/>
                <a:ext cx="304800" cy="304800"/>
              </a:xfrm>
              <a:prstGeom prst="ellipse">
                <a:avLst/>
              </a:prstGeom>
              <a:noFill/>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defTabSz="914400" fontAlgn="base">
                  <a:spcBef>
                    <a:spcPct val="0"/>
                  </a:spcBef>
                  <a:spcAft>
                    <a:spcPct val="0"/>
                  </a:spcAft>
                </a:pPr>
                <a:endParaRPr lang="en-US" sz="1600">
                  <a:solidFill>
                    <a:prstClr val="black"/>
                  </a:solidFill>
                  <a:latin typeface="Tahoma" pitchFamily="-64" charset="0"/>
                </a:endParaRPr>
              </a:p>
            </p:txBody>
          </p:sp>
          <p:cxnSp>
            <p:nvCxnSpPr>
              <p:cNvPr id="29" name="Straight Arrow Connector 28">
                <a:extLst>
                  <a:ext uri="{FF2B5EF4-FFF2-40B4-BE49-F238E27FC236}">
                    <a16:creationId xmlns:a16="http://schemas.microsoft.com/office/drawing/2014/main" id="{4C24AD22-3D42-4FD7-B53C-16B2912983F9}"/>
                  </a:ext>
                </a:extLst>
              </p:cNvPr>
              <p:cNvCxnSpPr>
                <a:cxnSpLocks/>
                <a:stCxn id="27" idx="1"/>
                <a:endCxn id="28" idx="6"/>
              </p:cNvCxnSpPr>
              <p:nvPr/>
            </p:nvCxnSpPr>
            <p:spPr bwMode="auto">
              <a:xfrm flipH="1">
                <a:off x="6591300" y="5690557"/>
                <a:ext cx="1562101" cy="176843"/>
              </a:xfrm>
              <a:prstGeom prst="straightConnector1">
                <a:avLst/>
              </a:prstGeom>
              <a:ln>
                <a:headEnd type="none" w="med" len="med"/>
                <a:tailEnd type="arrow"/>
              </a:ln>
            </p:spPr>
            <p:style>
              <a:lnRef idx="2">
                <a:schemeClr val="accent2"/>
              </a:lnRef>
              <a:fillRef idx="1">
                <a:schemeClr val="lt1"/>
              </a:fillRef>
              <a:effectRef idx="0">
                <a:schemeClr val="accent2"/>
              </a:effectRef>
              <a:fontRef idx="minor">
                <a:schemeClr val="dk1"/>
              </a:fontRef>
            </p:style>
          </p:cxnSp>
        </p:grpSp>
      </p:grpSp>
      <p:sp>
        <p:nvSpPr>
          <p:cNvPr id="2" name="TextBox 1">
            <a:extLst>
              <a:ext uri="{FF2B5EF4-FFF2-40B4-BE49-F238E27FC236}">
                <a16:creationId xmlns:a16="http://schemas.microsoft.com/office/drawing/2014/main" id="{872301E7-F13D-468F-B839-F611DFAA7F4B}"/>
              </a:ext>
            </a:extLst>
          </p:cNvPr>
          <p:cNvSpPr txBox="1"/>
          <p:nvPr/>
        </p:nvSpPr>
        <p:spPr>
          <a:xfrm>
            <a:off x="457200" y="1179590"/>
            <a:ext cx="3270119" cy="1754326"/>
          </a:xfrm>
          <a:prstGeom prst="rect">
            <a:avLst/>
          </a:prstGeom>
          <a:noFill/>
        </p:spPr>
        <p:txBody>
          <a:bodyPr wrap="square" rtlCol="0">
            <a:spAutoFit/>
          </a:bodyPr>
          <a:lstStyle/>
          <a:p>
            <a:pPr marL="342900" indent="-342900">
              <a:buFont typeface="Arial" panose="020B0604020202020204" pitchFamily="34" charset="0"/>
              <a:buChar char="•"/>
            </a:pPr>
            <a:r>
              <a:rPr lang="en-US" sz="2400" dirty="0"/>
              <a:t>Non-trivial topology features:</a:t>
            </a:r>
          </a:p>
          <a:p>
            <a:pPr marL="742950" lvl="1" indent="-285750">
              <a:buFont typeface="Arial" panose="020B0604020202020204" pitchFamily="34" charset="0"/>
              <a:buChar char="•"/>
            </a:pPr>
            <a:r>
              <a:rPr lang="en-US" sz="2000" dirty="0"/>
              <a:t>Power-law degree distribution</a:t>
            </a:r>
          </a:p>
          <a:p>
            <a:pPr marL="742950" lvl="1" indent="-285750">
              <a:buFont typeface="Arial" panose="020B0604020202020204" pitchFamily="34" charset="0"/>
              <a:buChar char="•"/>
            </a:pPr>
            <a:r>
              <a:rPr lang="en-US" sz="2000" dirty="0"/>
              <a:t>Small world property</a:t>
            </a:r>
            <a:endParaRPr lang="en-US" sz="2400" dirty="0"/>
          </a:p>
        </p:txBody>
      </p:sp>
      <p:sp>
        <p:nvSpPr>
          <p:cNvPr id="17" name="TextBox 16">
            <a:extLst>
              <a:ext uri="{FF2B5EF4-FFF2-40B4-BE49-F238E27FC236}">
                <a16:creationId xmlns:a16="http://schemas.microsoft.com/office/drawing/2014/main" id="{A1722E8B-C01E-41D8-869D-3F52F78A7F10}"/>
              </a:ext>
            </a:extLst>
          </p:cNvPr>
          <p:cNvSpPr txBox="1"/>
          <p:nvPr/>
        </p:nvSpPr>
        <p:spPr>
          <a:xfrm>
            <a:off x="14606" y="4357239"/>
            <a:ext cx="1951240" cy="307777"/>
          </a:xfrm>
          <a:prstGeom prst="rect">
            <a:avLst/>
          </a:prstGeom>
          <a:noFill/>
        </p:spPr>
        <p:txBody>
          <a:bodyPr wrap="none" rtlCol="0">
            <a:spAutoFit/>
          </a:bodyPr>
          <a:lstStyle/>
          <a:p>
            <a:r>
              <a:rPr lang="en-US" sz="1400" dirty="0">
                <a:solidFill>
                  <a:srgbClr val="000000"/>
                </a:solidFill>
                <a:latin typeface="Lucida Grande"/>
                <a:ea typeface="Lucida Grande"/>
                <a:cs typeface="Lucida Grande"/>
              </a:rPr>
              <a:t>Figure from [OSDI ‘12]</a:t>
            </a:r>
            <a:endParaRPr lang="en-US" sz="1400" dirty="0"/>
          </a:p>
        </p:txBody>
      </p:sp>
    </p:spTree>
    <p:extLst>
      <p:ext uri="{BB962C8B-B14F-4D97-AF65-F5344CB8AC3E}">
        <p14:creationId xmlns:p14="http://schemas.microsoft.com/office/powerpoint/2010/main" val="28803099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D1CEA9-A06C-4912-B8F0-D4B9369D1A87}"/>
              </a:ext>
            </a:extLst>
          </p:cNvPr>
          <p:cNvSpPr>
            <a:spLocks noGrp="1"/>
          </p:cNvSpPr>
          <p:nvPr>
            <p:ph type="title"/>
          </p:nvPr>
        </p:nvSpPr>
        <p:spPr/>
        <p:txBody>
          <a:bodyPr>
            <a:normAutofit fontScale="90000"/>
          </a:bodyPr>
          <a:lstStyle/>
          <a:p>
            <a:r>
              <a:rPr lang="en-US" sz="3200" dirty="0"/>
              <a:t>Appendix 3 - Power-law Graph - Vertex Centric Model</a:t>
            </a:r>
          </a:p>
        </p:txBody>
      </p:sp>
      <p:sp>
        <p:nvSpPr>
          <p:cNvPr id="4" name="Content Placeholder 3">
            <a:extLst>
              <a:ext uri="{FF2B5EF4-FFF2-40B4-BE49-F238E27FC236}">
                <a16:creationId xmlns:a16="http://schemas.microsoft.com/office/drawing/2014/main" id="{9C9AB8A4-0D31-4670-9C86-FA012434B104}"/>
              </a:ext>
            </a:extLst>
          </p:cNvPr>
          <p:cNvSpPr>
            <a:spLocks noGrp="1"/>
          </p:cNvSpPr>
          <p:nvPr>
            <p:ph idx="1"/>
          </p:nvPr>
        </p:nvSpPr>
        <p:spPr>
          <a:xfrm>
            <a:off x="457817" y="1019205"/>
            <a:ext cx="8229600" cy="3394472"/>
          </a:xfrm>
        </p:spPr>
        <p:txBody>
          <a:bodyPr/>
          <a:lstStyle/>
          <a:p>
            <a:r>
              <a:rPr lang="en-US" sz="2800" dirty="0"/>
              <a:t>Power-law graphs do not have </a:t>
            </a:r>
            <a:r>
              <a:rPr lang="en-US" sz="2800" b="1" dirty="0"/>
              <a:t>low-cost</a:t>
            </a:r>
            <a:r>
              <a:rPr lang="en-US" sz="2800" dirty="0"/>
              <a:t> balanced edge cuts </a:t>
            </a:r>
            <a:r>
              <a:rPr lang="en-US" sz="1800" dirty="0"/>
              <a:t>[WWW ‘08]</a:t>
            </a:r>
          </a:p>
          <a:p>
            <a:r>
              <a:rPr lang="en-US" sz="2800" dirty="0"/>
              <a:t>Gather, Apply, Scatter</a:t>
            </a:r>
          </a:p>
        </p:txBody>
      </p:sp>
      <p:grpSp>
        <p:nvGrpSpPr>
          <p:cNvPr id="109" name="Group 108">
            <a:extLst>
              <a:ext uri="{FF2B5EF4-FFF2-40B4-BE49-F238E27FC236}">
                <a16:creationId xmlns:a16="http://schemas.microsoft.com/office/drawing/2014/main" id="{584DDCB1-DCE5-48A6-826F-4889A7C26F87}"/>
              </a:ext>
            </a:extLst>
          </p:cNvPr>
          <p:cNvGrpSpPr/>
          <p:nvPr/>
        </p:nvGrpSpPr>
        <p:grpSpPr>
          <a:xfrm>
            <a:off x="4028161" y="2885873"/>
            <a:ext cx="1685949" cy="1510178"/>
            <a:chOff x="4028161" y="2885873"/>
            <a:chExt cx="1685949" cy="1510178"/>
          </a:xfrm>
        </p:grpSpPr>
        <p:sp>
          <p:nvSpPr>
            <p:cNvPr id="5" name="Oval 114">
              <a:extLst>
                <a:ext uri="{FF2B5EF4-FFF2-40B4-BE49-F238E27FC236}">
                  <a16:creationId xmlns:a16="http://schemas.microsoft.com/office/drawing/2014/main" id="{AB384E5D-8CFA-4EBE-A7E4-0D077B9282BB}"/>
                </a:ext>
              </a:extLst>
            </p:cNvPr>
            <p:cNvSpPr/>
            <p:nvPr/>
          </p:nvSpPr>
          <p:spPr>
            <a:xfrm>
              <a:off x="4028161" y="2885873"/>
              <a:ext cx="1685949" cy="1510178"/>
            </a:xfrm>
            <a:custGeom>
              <a:avLst/>
              <a:gdLst>
                <a:gd name="connsiteX0" fmla="*/ 0 w 1957294"/>
                <a:gd name="connsiteY0" fmla="*/ 824283 h 1648565"/>
                <a:gd name="connsiteX1" fmla="*/ 978647 w 1957294"/>
                <a:gd name="connsiteY1" fmla="*/ 0 h 1648565"/>
                <a:gd name="connsiteX2" fmla="*/ 1957294 w 1957294"/>
                <a:gd name="connsiteY2" fmla="*/ 824283 h 1648565"/>
                <a:gd name="connsiteX3" fmla="*/ 978647 w 1957294"/>
                <a:gd name="connsiteY3" fmla="*/ 1648566 h 1648565"/>
                <a:gd name="connsiteX4" fmla="*/ 0 w 1957294"/>
                <a:gd name="connsiteY4" fmla="*/ 824283 h 1648565"/>
                <a:gd name="connsiteX0" fmla="*/ 0 w 1983425"/>
                <a:gd name="connsiteY0" fmla="*/ 856857 h 1681140"/>
                <a:gd name="connsiteX1" fmla="*/ 978647 w 1983425"/>
                <a:gd name="connsiteY1" fmla="*/ 32574 h 1681140"/>
                <a:gd name="connsiteX2" fmla="*/ 1643529 w 1983425"/>
                <a:gd name="connsiteY2" fmla="*/ 232493 h 1681140"/>
                <a:gd name="connsiteX3" fmla="*/ 1957294 w 1983425"/>
                <a:gd name="connsiteY3" fmla="*/ 856857 h 1681140"/>
                <a:gd name="connsiteX4" fmla="*/ 978647 w 1983425"/>
                <a:gd name="connsiteY4" fmla="*/ 1681140 h 1681140"/>
                <a:gd name="connsiteX5" fmla="*/ 0 w 1983425"/>
                <a:gd name="connsiteY5" fmla="*/ 856857 h 1681140"/>
                <a:gd name="connsiteX0" fmla="*/ 22049 w 2005474"/>
                <a:gd name="connsiteY0" fmla="*/ 824998 h 1649281"/>
                <a:gd name="connsiteX1" fmla="*/ 373166 w 2005474"/>
                <a:gd name="connsiteY1" fmla="*/ 252927 h 1649281"/>
                <a:gd name="connsiteX2" fmla="*/ 1000696 w 2005474"/>
                <a:gd name="connsiteY2" fmla="*/ 715 h 1649281"/>
                <a:gd name="connsiteX3" fmla="*/ 1665578 w 2005474"/>
                <a:gd name="connsiteY3" fmla="*/ 200634 h 1649281"/>
                <a:gd name="connsiteX4" fmla="*/ 1979343 w 2005474"/>
                <a:gd name="connsiteY4" fmla="*/ 824998 h 1649281"/>
                <a:gd name="connsiteX5" fmla="*/ 1000696 w 2005474"/>
                <a:gd name="connsiteY5" fmla="*/ 1649281 h 1649281"/>
                <a:gd name="connsiteX6" fmla="*/ 22049 w 2005474"/>
                <a:gd name="connsiteY6" fmla="*/ 824998 h 1649281"/>
                <a:gd name="connsiteX0" fmla="*/ 61 w 1983486"/>
                <a:gd name="connsiteY0" fmla="*/ 824998 h 1674201"/>
                <a:gd name="connsiteX1" fmla="*/ 351178 w 1983486"/>
                <a:gd name="connsiteY1" fmla="*/ 252927 h 1674201"/>
                <a:gd name="connsiteX2" fmla="*/ 978708 w 1983486"/>
                <a:gd name="connsiteY2" fmla="*/ 715 h 1674201"/>
                <a:gd name="connsiteX3" fmla="*/ 1643590 w 1983486"/>
                <a:gd name="connsiteY3" fmla="*/ 200634 h 1674201"/>
                <a:gd name="connsiteX4" fmla="*/ 1957355 w 1983486"/>
                <a:gd name="connsiteY4" fmla="*/ 824998 h 1674201"/>
                <a:gd name="connsiteX5" fmla="*/ 978708 w 1983486"/>
                <a:gd name="connsiteY5" fmla="*/ 1649281 h 1674201"/>
                <a:gd name="connsiteX6" fmla="*/ 328767 w 1983486"/>
                <a:gd name="connsiteY6" fmla="*/ 1403397 h 1674201"/>
                <a:gd name="connsiteX7" fmla="*/ 61 w 1983486"/>
                <a:gd name="connsiteY7" fmla="*/ 824998 h 1674201"/>
                <a:gd name="connsiteX0" fmla="*/ 61 w 1959522"/>
                <a:gd name="connsiteY0" fmla="*/ 824998 h 1649328"/>
                <a:gd name="connsiteX1" fmla="*/ 351178 w 1959522"/>
                <a:gd name="connsiteY1" fmla="*/ 252927 h 1649328"/>
                <a:gd name="connsiteX2" fmla="*/ 978708 w 1959522"/>
                <a:gd name="connsiteY2" fmla="*/ 715 h 1649328"/>
                <a:gd name="connsiteX3" fmla="*/ 1643590 w 1959522"/>
                <a:gd name="connsiteY3" fmla="*/ 200634 h 1649328"/>
                <a:gd name="connsiteX4" fmla="*/ 1957355 w 1959522"/>
                <a:gd name="connsiteY4" fmla="*/ 824998 h 1649328"/>
                <a:gd name="connsiteX5" fmla="*/ 1606237 w 1959522"/>
                <a:gd name="connsiteY5" fmla="*/ 1418339 h 1649328"/>
                <a:gd name="connsiteX6" fmla="*/ 978708 w 1959522"/>
                <a:gd name="connsiteY6" fmla="*/ 1649281 h 1649328"/>
                <a:gd name="connsiteX7" fmla="*/ 328767 w 1959522"/>
                <a:gd name="connsiteY7" fmla="*/ 1403397 h 1649328"/>
                <a:gd name="connsiteX8" fmla="*/ 61 w 1959522"/>
                <a:gd name="connsiteY8" fmla="*/ 824998 h 1649328"/>
                <a:gd name="connsiteX0" fmla="*/ 61 w 1958869"/>
                <a:gd name="connsiteY0" fmla="*/ 824998 h 1649311"/>
                <a:gd name="connsiteX1" fmla="*/ 351178 w 1958869"/>
                <a:gd name="connsiteY1" fmla="*/ 252927 h 1649311"/>
                <a:gd name="connsiteX2" fmla="*/ 978708 w 1958869"/>
                <a:gd name="connsiteY2" fmla="*/ 715 h 1649311"/>
                <a:gd name="connsiteX3" fmla="*/ 1643590 w 1958869"/>
                <a:gd name="connsiteY3" fmla="*/ 200634 h 1649311"/>
                <a:gd name="connsiteX4" fmla="*/ 1957355 w 1958869"/>
                <a:gd name="connsiteY4" fmla="*/ 824998 h 1649311"/>
                <a:gd name="connsiteX5" fmla="*/ 1471767 w 1958869"/>
                <a:gd name="connsiteY5" fmla="*/ 992515 h 1649311"/>
                <a:gd name="connsiteX6" fmla="*/ 1606237 w 1958869"/>
                <a:gd name="connsiteY6" fmla="*/ 1418339 h 1649311"/>
                <a:gd name="connsiteX7" fmla="*/ 978708 w 1958869"/>
                <a:gd name="connsiteY7" fmla="*/ 1649281 h 1649311"/>
                <a:gd name="connsiteX8" fmla="*/ 328767 w 1958869"/>
                <a:gd name="connsiteY8" fmla="*/ 1403397 h 1649311"/>
                <a:gd name="connsiteX9" fmla="*/ 61 w 1958869"/>
                <a:gd name="connsiteY9" fmla="*/ 824998 h 1649311"/>
                <a:gd name="connsiteX0" fmla="*/ 61 w 1958869"/>
                <a:gd name="connsiteY0" fmla="*/ 824998 h 1653105"/>
                <a:gd name="connsiteX1" fmla="*/ 351178 w 1958869"/>
                <a:gd name="connsiteY1" fmla="*/ 252927 h 1653105"/>
                <a:gd name="connsiteX2" fmla="*/ 978708 w 1958869"/>
                <a:gd name="connsiteY2" fmla="*/ 715 h 1653105"/>
                <a:gd name="connsiteX3" fmla="*/ 1643590 w 1958869"/>
                <a:gd name="connsiteY3" fmla="*/ 200634 h 1653105"/>
                <a:gd name="connsiteX4" fmla="*/ 1957355 w 1958869"/>
                <a:gd name="connsiteY4" fmla="*/ 824998 h 1653105"/>
                <a:gd name="connsiteX5" fmla="*/ 1471767 w 1958869"/>
                <a:gd name="connsiteY5" fmla="*/ 992515 h 1653105"/>
                <a:gd name="connsiteX6" fmla="*/ 1606237 w 1958869"/>
                <a:gd name="connsiteY6" fmla="*/ 1418339 h 1653105"/>
                <a:gd name="connsiteX7" fmla="*/ 1172944 w 1958869"/>
                <a:gd name="connsiteY7" fmla="*/ 1231575 h 1653105"/>
                <a:gd name="connsiteX8" fmla="*/ 978708 w 1958869"/>
                <a:gd name="connsiteY8" fmla="*/ 1649281 h 1653105"/>
                <a:gd name="connsiteX9" fmla="*/ 328767 w 1958869"/>
                <a:gd name="connsiteY9" fmla="*/ 1403397 h 1653105"/>
                <a:gd name="connsiteX10" fmla="*/ 61 w 1958869"/>
                <a:gd name="connsiteY10" fmla="*/ 824998 h 1653105"/>
                <a:gd name="connsiteX0" fmla="*/ 61 w 1958869"/>
                <a:gd name="connsiteY0" fmla="*/ 824998 h 1649425"/>
                <a:gd name="connsiteX1" fmla="*/ 351178 w 1958869"/>
                <a:gd name="connsiteY1" fmla="*/ 252927 h 1649425"/>
                <a:gd name="connsiteX2" fmla="*/ 978708 w 1958869"/>
                <a:gd name="connsiteY2" fmla="*/ 715 h 1649425"/>
                <a:gd name="connsiteX3" fmla="*/ 1643590 w 1958869"/>
                <a:gd name="connsiteY3" fmla="*/ 200634 h 1649425"/>
                <a:gd name="connsiteX4" fmla="*/ 1957355 w 1958869"/>
                <a:gd name="connsiteY4" fmla="*/ 824998 h 1649425"/>
                <a:gd name="connsiteX5" fmla="*/ 1471767 w 1958869"/>
                <a:gd name="connsiteY5" fmla="*/ 992515 h 1649425"/>
                <a:gd name="connsiteX6" fmla="*/ 1606237 w 1958869"/>
                <a:gd name="connsiteY6" fmla="*/ 1418339 h 1649425"/>
                <a:gd name="connsiteX7" fmla="*/ 1172944 w 1958869"/>
                <a:gd name="connsiteY7" fmla="*/ 1231575 h 1649425"/>
                <a:gd name="connsiteX8" fmla="*/ 978708 w 1958869"/>
                <a:gd name="connsiteY8" fmla="*/ 1649281 h 1649425"/>
                <a:gd name="connsiteX9" fmla="*/ 814356 w 1958869"/>
                <a:gd name="connsiteY9" fmla="*/ 1179281 h 1649425"/>
                <a:gd name="connsiteX10" fmla="*/ 328767 w 1958869"/>
                <a:gd name="connsiteY10" fmla="*/ 1403397 h 1649425"/>
                <a:gd name="connsiteX11" fmla="*/ 61 w 1958869"/>
                <a:gd name="connsiteY11" fmla="*/ 824998 h 1649425"/>
                <a:gd name="connsiteX0" fmla="*/ 1821 w 1960629"/>
                <a:gd name="connsiteY0" fmla="*/ 824998 h 1649425"/>
                <a:gd name="connsiteX1" fmla="*/ 352938 w 1960629"/>
                <a:gd name="connsiteY1" fmla="*/ 252927 h 1649425"/>
                <a:gd name="connsiteX2" fmla="*/ 980468 w 1960629"/>
                <a:gd name="connsiteY2" fmla="*/ 715 h 1649425"/>
                <a:gd name="connsiteX3" fmla="*/ 1645350 w 1960629"/>
                <a:gd name="connsiteY3" fmla="*/ 200634 h 1649425"/>
                <a:gd name="connsiteX4" fmla="*/ 1959115 w 1960629"/>
                <a:gd name="connsiteY4" fmla="*/ 824998 h 1649425"/>
                <a:gd name="connsiteX5" fmla="*/ 1473527 w 1960629"/>
                <a:gd name="connsiteY5" fmla="*/ 992515 h 1649425"/>
                <a:gd name="connsiteX6" fmla="*/ 1607997 w 1960629"/>
                <a:gd name="connsiteY6" fmla="*/ 1418339 h 1649425"/>
                <a:gd name="connsiteX7" fmla="*/ 1174704 w 1960629"/>
                <a:gd name="connsiteY7" fmla="*/ 1231575 h 1649425"/>
                <a:gd name="connsiteX8" fmla="*/ 980468 w 1960629"/>
                <a:gd name="connsiteY8" fmla="*/ 1649281 h 1649425"/>
                <a:gd name="connsiteX9" fmla="*/ 816116 w 1960629"/>
                <a:gd name="connsiteY9" fmla="*/ 1179281 h 1649425"/>
                <a:gd name="connsiteX10" fmla="*/ 330527 w 1960629"/>
                <a:gd name="connsiteY10" fmla="*/ 1403397 h 1649425"/>
                <a:gd name="connsiteX11" fmla="*/ 494881 w 1960629"/>
                <a:gd name="connsiteY11" fmla="*/ 992516 h 1649425"/>
                <a:gd name="connsiteX12" fmla="*/ 1821 w 1960629"/>
                <a:gd name="connsiteY12" fmla="*/ 824998 h 1649425"/>
                <a:gd name="connsiteX0" fmla="*/ 3 w 1958811"/>
                <a:gd name="connsiteY0" fmla="*/ 824998 h 1649425"/>
                <a:gd name="connsiteX1" fmla="*/ 485592 w 1958811"/>
                <a:gd name="connsiteY1" fmla="*/ 663810 h 1649425"/>
                <a:gd name="connsiteX2" fmla="*/ 351120 w 1958811"/>
                <a:gd name="connsiteY2" fmla="*/ 252927 h 1649425"/>
                <a:gd name="connsiteX3" fmla="*/ 978650 w 1958811"/>
                <a:gd name="connsiteY3" fmla="*/ 715 h 1649425"/>
                <a:gd name="connsiteX4" fmla="*/ 1643532 w 1958811"/>
                <a:gd name="connsiteY4" fmla="*/ 200634 h 1649425"/>
                <a:gd name="connsiteX5" fmla="*/ 1957297 w 1958811"/>
                <a:gd name="connsiteY5" fmla="*/ 824998 h 1649425"/>
                <a:gd name="connsiteX6" fmla="*/ 1471709 w 1958811"/>
                <a:gd name="connsiteY6" fmla="*/ 992515 h 1649425"/>
                <a:gd name="connsiteX7" fmla="*/ 1606179 w 1958811"/>
                <a:gd name="connsiteY7" fmla="*/ 1418339 h 1649425"/>
                <a:gd name="connsiteX8" fmla="*/ 1172886 w 1958811"/>
                <a:gd name="connsiteY8" fmla="*/ 1231575 h 1649425"/>
                <a:gd name="connsiteX9" fmla="*/ 978650 w 1958811"/>
                <a:gd name="connsiteY9" fmla="*/ 1649281 h 1649425"/>
                <a:gd name="connsiteX10" fmla="*/ 814298 w 1958811"/>
                <a:gd name="connsiteY10" fmla="*/ 1179281 h 1649425"/>
                <a:gd name="connsiteX11" fmla="*/ 328709 w 1958811"/>
                <a:gd name="connsiteY11" fmla="*/ 1403397 h 1649425"/>
                <a:gd name="connsiteX12" fmla="*/ 493063 w 1958811"/>
                <a:gd name="connsiteY12" fmla="*/ 992516 h 1649425"/>
                <a:gd name="connsiteX13" fmla="*/ 3 w 1958811"/>
                <a:gd name="connsiteY13" fmla="*/ 824998 h 1649425"/>
                <a:gd name="connsiteX0" fmla="*/ 3 w 1958811"/>
                <a:gd name="connsiteY0" fmla="*/ 835454 h 1659881"/>
                <a:gd name="connsiteX1" fmla="*/ 485592 w 1958811"/>
                <a:gd name="connsiteY1" fmla="*/ 674266 h 1659881"/>
                <a:gd name="connsiteX2" fmla="*/ 351120 w 1958811"/>
                <a:gd name="connsiteY2" fmla="*/ 263383 h 1659881"/>
                <a:gd name="connsiteX3" fmla="*/ 814298 w 1958811"/>
                <a:gd name="connsiteY3" fmla="*/ 494972 h 1659881"/>
                <a:gd name="connsiteX4" fmla="*/ 978650 w 1958811"/>
                <a:gd name="connsiteY4" fmla="*/ 11171 h 1659881"/>
                <a:gd name="connsiteX5" fmla="*/ 1643532 w 1958811"/>
                <a:gd name="connsiteY5" fmla="*/ 211090 h 1659881"/>
                <a:gd name="connsiteX6" fmla="*/ 1957297 w 1958811"/>
                <a:gd name="connsiteY6" fmla="*/ 835454 h 1659881"/>
                <a:gd name="connsiteX7" fmla="*/ 1471709 w 1958811"/>
                <a:gd name="connsiteY7" fmla="*/ 1002971 h 1659881"/>
                <a:gd name="connsiteX8" fmla="*/ 1606179 w 1958811"/>
                <a:gd name="connsiteY8" fmla="*/ 1428795 h 1659881"/>
                <a:gd name="connsiteX9" fmla="*/ 1172886 w 1958811"/>
                <a:gd name="connsiteY9" fmla="*/ 1242031 h 1659881"/>
                <a:gd name="connsiteX10" fmla="*/ 978650 w 1958811"/>
                <a:gd name="connsiteY10" fmla="*/ 1659737 h 1659881"/>
                <a:gd name="connsiteX11" fmla="*/ 814298 w 1958811"/>
                <a:gd name="connsiteY11" fmla="*/ 1189737 h 1659881"/>
                <a:gd name="connsiteX12" fmla="*/ 328709 w 1958811"/>
                <a:gd name="connsiteY12" fmla="*/ 1413853 h 1659881"/>
                <a:gd name="connsiteX13" fmla="*/ 493063 w 1958811"/>
                <a:gd name="connsiteY13" fmla="*/ 1002972 h 1659881"/>
                <a:gd name="connsiteX14" fmla="*/ 3 w 1958811"/>
                <a:gd name="connsiteY14" fmla="*/ 835454 h 1659881"/>
                <a:gd name="connsiteX0" fmla="*/ 3 w 1958811"/>
                <a:gd name="connsiteY0" fmla="*/ 824327 h 1648754"/>
                <a:gd name="connsiteX1" fmla="*/ 485592 w 1958811"/>
                <a:gd name="connsiteY1" fmla="*/ 663139 h 1648754"/>
                <a:gd name="connsiteX2" fmla="*/ 351120 w 1958811"/>
                <a:gd name="connsiteY2" fmla="*/ 252256 h 1648754"/>
                <a:gd name="connsiteX3" fmla="*/ 814298 w 1958811"/>
                <a:gd name="connsiteY3" fmla="*/ 483845 h 1648754"/>
                <a:gd name="connsiteX4" fmla="*/ 978650 w 1958811"/>
                <a:gd name="connsiteY4" fmla="*/ 44 h 1648754"/>
                <a:gd name="connsiteX5" fmla="*/ 1180357 w 1958811"/>
                <a:gd name="connsiteY5" fmla="*/ 453963 h 1648754"/>
                <a:gd name="connsiteX6" fmla="*/ 1643532 w 1958811"/>
                <a:gd name="connsiteY6" fmla="*/ 199963 h 1648754"/>
                <a:gd name="connsiteX7" fmla="*/ 1957297 w 1958811"/>
                <a:gd name="connsiteY7" fmla="*/ 824327 h 1648754"/>
                <a:gd name="connsiteX8" fmla="*/ 1471709 w 1958811"/>
                <a:gd name="connsiteY8" fmla="*/ 991844 h 1648754"/>
                <a:gd name="connsiteX9" fmla="*/ 1606179 w 1958811"/>
                <a:gd name="connsiteY9" fmla="*/ 1417668 h 1648754"/>
                <a:gd name="connsiteX10" fmla="*/ 1172886 w 1958811"/>
                <a:gd name="connsiteY10" fmla="*/ 1230904 h 1648754"/>
                <a:gd name="connsiteX11" fmla="*/ 978650 w 1958811"/>
                <a:gd name="connsiteY11" fmla="*/ 1648610 h 1648754"/>
                <a:gd name="connsiteX12" fmla="*/ 814298 w 1958811"/>
                <a:gd name="connsiteY12" fmla="*/ 1178610 h 1648754"/>
                <a:gd name="connsiteX13" fmla="*/ 328709 w 1958811"/>
                <a:gd name="connsiteY13" fmla="*/ 1402726 h 1648754"/>
                <a:gd name="connsiteX14" fmla="*/ 493063 w 1958811"/>
                <a:gd name="connsiteY14" fmla="*/ 991845 h 1648754"/>
                <a:gd name="connsiteX15" fmla="*/ 3 w 1958811"/>
                <a:gd name="connsiteY15" fmla="*/ 824327 h 1648754"/>
                <a:gd name="connsiteX0" fmla="*/ 3 w 1962531"/>
                <a:gd name="connsiteY0" fmla="*/ 824327 h 1648754"/>
                <a:gd name="connsiteX1" fmla="*/ 485592 w 1962531"/>
                <a:gd name="connsiteY1" fmla="*/ 663139 h 1648754"/>
                <a:gd name="connsiteX2" fmla="*/ 351120 w 1962531"/>
                <a:gd name="connsiteY2" fmla="*/ 252256 h 1648754"/>
                <a:gd name="connsiteX3" fmla="*/ 814298 w 1962531"/>
                <a:gd name="connsiteY3" fmla="*/ 483845 h 1648754"/>
                <a:gd name="connsiteX4" fmla="*/ 978650 w 1962531"/>
                <a:gd name="connsiteY4" fmla="*/ 44 h 1648754"/>
                <a:gd name="connsiteX5" fmla="*/ 1180357 w 1962531"/>
                <a:gd name="connsiteY5" fmla="*/ 453963 h 1648754"/>
                <a:gd name="connsiteX6" fmla="*/ 1643532 w 1962531"/>
                <a:gd name="connsiteY6" fmla="*/ 199963 h 1648754"/>
                <a:gd name="connsiteX7" fmla="*/ 1494121 w 1962531"/>
                <a:gd name="connsiteY7" fmla="*/ 648197 h 1648754"/>
                <a:gd name="connsiteX8" fmla="*/ 1957297 w 1962531"/>
                <a:gd name="connsiteY8" fmla="*/ 824327 h 1648754"/>
                <a:gd name="connsiteX9" fmla="*/ 1471709 w 1962531"/>
                <a:gd name="connsiteY9" fmla="*/ 991844 h 1648754"/>
                <a:gd name="connsiteX10" fmla="*/ 1606179 w 1962531"/>
                <a:gd name="connsiteY10" fmla="*/ 1417668 h 1648754"/>
                <a:gd name="connsiteX11" fmla="*/ 1172886 w 1962531"/>
                <a:gd name="connsiteY11" fmla="*/ 1230904 h 1648754"/>
                <a:gd name="connsiteX12" fmla="*/ 978650 w 1962531"/>
                <a:gd name="connsiteY12" fmla="*/ 1648610 h 1648754"/>
                <a:gd name="connsiteX13" fmla="*/ 814298 w 1962531"/>
                <a:gd name="connsiteY13" fmla="*/ 1178610 h 1648754"/>
                <a:gd name="connsiteX14" fmla="*/ 328709 w 1962531"/>
                <a:gd name="connsiteY14" fmla="*/ 1402726 h 1648754"/>
                <a:gd name="connsiteX15" fmla="*/ 493063 w 1962531"/>
                <a:gd name="connsiteY15" fmla="*/ 991845 h 1648754"/>
                <a:gd name="connsiteX16" fmla="*/ 3 w 1962531"/>
                <a:gd name="connsiteY16" fmla="*/ 824327 h 1648754"/>
                <a:gd name="connsiteX0" fmla="*/ 3 w 1962531"/>
                <a:gd name="connsiteY0" fmla="*/ 824327 h 1648754"/>
                <a:gd name="connsiteX1" fmla="*/ 485592 w 1962531"/>
                <a:gd name="connsiteY1" fmla="*/ 663139 h 1648754"/>
                <a:gd name="connsiteX2" fmla="*/ 351120 w 1962531"/>
                <a:gd name="connsiteY2" fmla="*/ 252256 h 1648754"/>
                <a:gd name="connsiteX3" fmla="*/ 814298 w 1962531"/>
                <a:gd name="connsiteY3" fmla="*/ 483845 h 1648754"/>
                <a:gd name="connsiteX4" fmla="*/ 978650 w 1962531"/>
                <a:gd name="connsiteY4" fmla="*/ 44 h 1648754"/>
                <a:gd name="connsiteX5" fmla="*/ 1180357 w 1962531"/>
                <a:gd name="connsiteY5" fmla="*/ 453963 h 1648754"/>
                <a:gd name="connsiteX6" fmla="*/ 1643532 w 1962531"/>
                <a:gd name="connsiteY6" fmla="*/ 199963 h 1648754"/>
                <a:gd name="connsiteX7" fmla="*/ 1494121 w 1962531"/>
                <a:gd name="connsiteY7" fmla="*/ 648197 h 1648754"/>
                <a:gd name="connsiteX8" fmla="*/ 1957297 w 1962531"/>
                <a:gd name="connsiteY8" fmla="*/ 824327 h 1648754"/>
                <a:gd name="connsiteX9" fmla="*/ 1471709 w 1962531"/>
                <a:gd name="connsiteY9" fmla="*/ 991844 h 1648754"/>
                <a:gd name="connsiteX10" fmla="*/ 1606179 w 1962531"/>
                <a:gd name="connsiteY10" fmla="*/ 1417668 h 1648754"/>
                <a:gd name="connsiteX11" fmla="*/ 1172886 w 1962531"/>
                <a:gd name="connsiteY11" fmla="*/ 1230904 h 1648754"/>
                <a:gd name="connsiteX12" fmla="*/ 978650 w 1962531"/>
                <a:gd name="connsiteY12" fmla="*/ 1648610 h 1648754"/>
                <a:gd name="connsiteX13" fmla="*/ 814298 w 1962531"/>
                <a:gd name="connsiteY13" fmla="*/ 1178610 h 1648754"/>
                <a:gd name="connsiteX14" fmla="*/ 328709 w 1962531"/>
                <a:gd name="connsiteY14" fmla="*/ 1402726 h 1648754"/>
                <a:gd name="connsiteX15" fmla="*/ 493063 w 1962531"/>
                <a:gd name="connsiteY15" fmla="*/ 991845 h 1648754"/>
                <a:gd name="connsiteX16" fmla="*/ 3 w 1962531"/>
                <a:gd name="connsiteY16" fmla="*/ 824327 h 1648754"/>
                <a:gd name="connsiteX0" fmla="*/ 3 w 1962531"/>
                <a:gd name="connsiteY0" fmla="*/ 824327 h 1648754"/>
                <a:gd name="connsiteX1" fmla="*/ 485592 w 1962531"/>
                <a:gd name="connsiteY1" fmla="*/ 663139 h 1648754"/>
                <a:gd name="connsiteX2" fmla="*/ 351120 w 1962531"/>
                <a:gd name="connsiteY2" fmla="*/ 252256 h 1648754"/>
                <a:gd name="connsiteX3" fmla="*/ 814298 w 1962531"/>
                <a:gd name="connsiteY3" fmla="*/ 483845 h 1648754"/>
                <a:gd name="connsiteX4" fmla="*/ 978650 w 1962531"/>
                <a:gd name="connsiteY4" fmla="*/ 44 h 1648754"/>
                <a:gd name="connsiteX5" fmla="*/ 1180357 w 1962531"/>
                <a:gd name="connsiteY5" fmla="*/ 453963 h 1648754"/>
                <a:gd name="connsiteX6" fmla="*/ 1643532 w 1962531"/>
                <a:gd name="connsiteY6" fmla="*/ 199963 h 1648754"/>
                <a:gd name="connsiteX7" fmla="*/ 1494121 w 1962531"/>
                <a:gd name="connsiteY7" fmla="*/ 648197 h 1648754"/>
                <a:gd name="connsiteX8" fmla="*/ 1957297 w 1962531"/>
                <a:gd name="connsiteY8" fmla="*/ 824327 h 1648754"/>
                <a:gd name="connsiteX9" fmla="*/ 1471709 w 1962531"/>
                <a:gd name="connsiteY9" fmla="*/ 991844 h 1648754"/>
                <a:gd name="connsiteX10" fmla="*/ 1606179 w 1962531"/>
                <a:gd name="connsiteY10" fmla="*/ 1417668 h 1648754"/>
                <a:gd name="connsiteX11" fmla="*/ 1172886 w 1962531"/>
                <a:gd name="connsiteY11" fmla="*/ 1230904 h 1648754"/>
                <a:gd name="connsiteX12" fmla="*/ 978650 w 1962531"/>
                <a:gd name="connsiteY12" fmla="*/ 1648610 h 1648754"/>
                <a:gd name="connsiteX13" fmla="*/ 814298 w 1962531"/>
                <a:gd name="connsiteY13" fmla="*/ 1178610 h 1648754"/>
                <a:gd name="connsiteX14" fmla="*/ 328709 w 1962531"/>
                <a:gd name="connsiteY14" fmla="*/ 1402726 h 1648754"/>
                <a:gd name="connsiteX15" fmla="*/ 493063 w 1962531"/>
                <a:gd name="connsiteY15" fmla="*/ 991845 h 1648754"/>
                <a:gd name="connsiteX16" fmla="*/ 3 w 1962531"/>
                <a:gd name="connsiteY16" fmla="*/ 824327 h 1648754"/>
                <a:gd name="connsiteX0" fmla="*/ 3 w 1962531"/>
                <a:gd name="connsiteY0" fmla="*/ 824327 h 1648754"/>
                <a:gd name="connsiteX1" fmla="*/ 485592 w 1962531"/>
                <a:gd name="connsiteY1" fmla="*/ 663139 h 1648754"/>
                <a:gd name="connsiteX2" fmla="*/ 351120 w 1962531"/>
                <a:gd name="connsiteY2" fmla="*/ 252256 h 1648754"/>
                <a:gd name="connsiteX3" fmla="*/ 814298 w 1962531"/>
                <a:gd name="connsiteY3" fmla="*/ 483845 h 1648754"/>
                <a:gd name="connsiteX4" fmla="*/ 978650 w 1962531"/>
                <a:gd name="connsiteY4" fmla="*/ 44 h 1648754"/>
                <a:gd name="connsiteX5" fmla="*/ 1180357 w 1962531"/>
                <a:gd name="connsiteY5" fmla="*/ 453963 h 1648754"/>
                <a:gd name="connsiteX6" fmla="*/ 1636061 w 1962531"/>
                <a:gd name="connsiteY6" fmla="*/ 244787 h 1648754"/>
                <a:gd name="connsiteX7" fmla="*/ 1494121 w 1962531"/>
                <a:gd name="connsiteY7" fmla="*/ 648197 h 1648754"/>
                <a:gd name="connsiteX8" fmla="*/ 1957297 w 1962531"/>
                <a:gd name="connsiteY8" fmla="*/ 824327 h 1648754"/>
                <a:gd name="connsiteX9" fmla="*/ 1471709 w 1962531"/>
                <a:gd name="connsiteY9" fmla="*/ 991844 h 1648754"/>
                <a:gd name="connsiteX10" fmla="*/ 1606179 w 1962531"/>
                <a:gd name="connsiteY10" fmla="*/ 1417668 h 1648754"/>
                <a:gd name="connsiteX11" fmla="*/ 1172886 w 1962531"/>
                <a:gd name="connsiteY11" fmla="*/ 1230904 h 1648754"/>
                <a:gd name="connsiteX12" fmla="*/ 978650 w 1962531"/>
                <a:gd name="connsiteY12" fmla="*/ 1648610 h 1648754"/>
                <a:gd name="connsiteX13" fmla="*/ 814298 w 1962531"/>
                <a:gd name="connsiteY13" fmla="*/ 1178610 h 1648754"/>
                <a:gd name="connsiteX14" fmla="*/ 328709 w 1962531"/>
                <a:gd name="connsiteY14" fmla="*/ 1402726 h 1648754"/>
                <a:gd name="connsiteX15" fmla="*/ 493063 w 1962531"/>
                <a:gd name="connsiteY15" fmla="*/ 991845 h 1648754"/>
                <a:gd name="connsiteX16" fmla="*/ 3 w 1962531"/>
                <a:gd name="connsiteY16" fmla="*/ 824327 h 1648754"/>
                <a:gd name="connsiteX0" fmla="*/ 3 w 1962531"/>
                <a:gd name="connsiteY0" fmla="*/ 824327 h 1648754"/>
                <a:gd name="connsiteX1" fmla="*/ 485592 w 1962531"/>
                <a:gd name="connsiteY1" fmla="*/ 663139 h 1648754"/>
                <a:gd name="connsiteX2" fmla="*/ 351120 w 1962531"/>
                <a:gd name="connsiteY2" fmla="*/ 252256 h 1648754"/>
                <a:gd name="connsiteX3" fmla="*/ 814298 w 1962531"/>
                <a:gd name="connsiteY3" fmla="*/ 483845 h 1648754"/>
                <a:gd name="connsiteX4" fmla="*/ 978650 w 1962531"/>
                <a:gd name="connsiteY4" fmla="*/ 44 h 1648754"/>
                <a:gd name="connsiteX5" fmla="*/ 1180357 w 1962531"/>
                <a:gd name="connsiteY5" fmla="*/ 453963 h 1648754"/>
                <a:gd name="connsiteX6" fmla="*/ 1636061 w 1962531"/>
                <a:gd name="connsiteY6" fmla="*/ 244787 h 1648754"/>
                <a:gd name="connsiteX7" fmla="*/ 1494121 w 1962531"/>
                <a:gd name="connsiteY7" fmla="*/ 648197 h 1648754"/>
                <a:gd name="connsiteX8" fmla="*/ 1957297 w 1962531"/>
                <a:gd name="connsiteY8" fmla="*/ 824327 h 1648754"/>
                <a:gd name="connsiteX9" fmla="*/ 1471709 w 1962531"/>
                <a:gd name="connsiteY9" fmla="*/ 991844 h 1648754"/>
                <a:gd name="connsiteX10" fmla="*/ 1606179 w 1962531"/>
                <a:gd name="connsiteY10" fmla="*/ 1417668 h 1648754"/>
                <a:gd name="connsiteX11" fmla="*/ 1172886 w 1962531"/>
                <a:gd name="connsiteY11" fmla="*/ 1230904 h 1648754"/>
                <a:gd name="connsiteX12" fmla="*/ 978650 w 1962531"/>
                <a:gd name="connsiteY12" fmla="*/ 1648610 h 1648754"/>
                <a:gd name="connsiteX13" fmla="*/ 814298 w 1962531"/>
                <a:gd name="connsiteY13" fmla="*/ 1178610 h 1648754"/>
                <a:gd name="connsiteX14" fmla="*/ 328709 w 1962531"/>
                <a:gd name="connsiteY14" fmla="*/ 1402726 h 1648754"/>
                <a:gd name="connsiteX15" fmla="*/ 493063 w 1962531"/>
                <a:gd name="connsiteY15" fmla="*/ 991845 h 1648754"/>
                <a:gd name="connsiteX16" fmla="*/ 3 w 1962531"/>
                <a:gd name="connsiteY16" fmla="*/ 824327 h 1648754"/>
                <a:gd name="connsiteX0" fmla="*/ 3 w 1962531"/>
                <a:gd name="connsiteY0" fmla="*/ 824327 h 1648754"/>
                <a:gd name="connsiteX1" fmla="*/ 485592 w 1962531"/>
                <a:gd name="connsiteY1" fmla="*/ 663139 h 1648754"/>
                <a:gd name="connsiteX2" fmla="*/ 351120 w 1962531"/>
                <a:gd name="connsiteY2" fmla="*/ 252256 h 1648754"/>
                <a:gd name="connsiteX3" fmla="*/ 814298 w 1962531"/>
                <a:gd name="connsiteY3" fmla="*/ 483845 h 1648754"/>
                <a:gd name="connsiteX4" fmla="*/ 978650 w 1962531"/>
                <a:gd name="connsiteY4" fmla="*/ 44 h 1648754"/>
                <a:gd name="connsiteX5" fmla="*/ 1180357 w 1962531"/>
                <a:gd name="connsiteY5" fmla="*/ 453963 h 1648754"/>
                <a:gd name="connsiteX6" fmla="*/ 1636061 w 1962531"/>
                <a:gd name="connsiteY6" fmla="*/ 244787 h 1648754"/>
                <a:gd name="connsiteX7" fmla="*/ 1494121 w 1962531"/>
                <a:gd name="connsiteY7" fmla="*/ 648197 h 1648754"/>
                <a:gd name="connsiteX8" fmla="*/ 1957297 w 1962531"/>
                <a:gd name="connsiteY8" fmla="*/ 824327 h 1648754"/>
                <a:gd name="connsiteX9" fmla="*/ 1471709 w 1962531"/>
                <a:gd name="connsiteY9" fmla="*/ 991844 h 1648754"/>
                <a:gd name="connsiteX10" fmla="*/ 1606179 w 1962531"/>
                <a:gd name="connsiteY10" fmla="*/ 1417668 h 1648754"/>
                <a:gd name="connsiteX11" fmla="*/ 1172886 w 1962531"/>
                <a:gd name="connsiteY11" fmla="*/ 1230904 h 1648754"/>
                <a:gd name="connsiteX12" fmla="*/ 978650 w 1962531"/>
                <a:gd name="connsiteY12" fmla="*/ 1648610 h 1648754"/>
                <a:gd name="connsiteX13" fmla="*/ 814298 w 1962531"/>
                <a:gd name="connsiteY13" fmla="*/ 1178610 h 1648754"/>
                <a:gd name="connsiteX14" fmla="*/ 328709 w 1962531"/>
                <a:gd name="connsiteY14" fmla="*/ 1402726 h 1648754"/>
                <a:gd name="connsiteX15" fmla="*/ 493063 w 1962531"/>
                <a:gd name="connsiteY15" fmla="*/ 991845 h 1648754"/>
                <a:gd name="connsiteX16" fmla="*/ 3 w 1962531"/>
                <a:gd name="connsiteY16" fmla="*/ 824327 h 1648754"/>
                <a:gd name="connsiteX0" fmla="*/ 3 w 1962531"/>
                <a:gd name="connsiteY0" fmla="*/ 824327 h 1648754"/>
                <a:gd name="connsiteX1" fmla="*/ 485592 w 1962531"/>
                <a:gd name="connsiteY1" fmla="*/ 663139 h 1648754"/>
                <a:gd name="connsiteX2" fmla="*/ 351120 w 1962531"/>
                <a:gd name="connsiteY2" fmla="*/ 252256 h 1648754"/>
                <a:gd name="connsiteX3" fmla="*/ 814298 w 1962531"/>
                <a:gd name="connsiteY3" fmla="*/ 483845 h 1648754"/>
                <a:gd name="connsiteX4" fmla="*/ 978650 w 1962531"/>
                <a:gd name="connsiteY4" fmla="*/ 44 h 1648754"/>
                <a:gd name="connsiteX5" fmla="*/ 1180357 w 1962531"/>
                <a:gd name="connsiteY5" fmla="*/ 453963 h 1648754"/>
                <a:gd name="connsiteX6" fmla="*/ 1636061 w 1962531"/>
                <a:gd name="connsiteY6" fmla="*/ 244787 h 1648754"/>
                <a:gd name="connsiteX7" fmla="*/ 1494121 w 1962531"/>
                <a:gd name="connsiteY7" fmla="*/ 648197 h 1648754"/>
                <a:gd name="connsiteX8" fmla="*/ 1957297 w 1962531"/>
                <a:gd name="connsiteY8" fmla="*/ 824327 h 1648754"/>
                <a:gd name="connsiteX9" fmla="*/ 1471709 w 1962531"/>
                <a:gd name="connsiteY9" fmla="*/ 991844 h 1648754"/>
                <a:gd name="connsiteX10" fmla="*/ 1606179 w 1962531"/>
                <a:gd name="connsiteY10" fmla="*/ 1417668 h 1648754"/>
                <a:gd name="connsiteX11" fmla="*/ 1172886 w 1962531"/>
                <a:gd name="connsiteY11" fmla="*/ 1230904 h 1648754"/>
                <a:gd name="connsiteX12" fmla="*/ 978650 w 1962531"/>
                <a:gd name="connsiteY12" fmla="*/ 1648610 h 1648754"/>
                <a:gd name="connsiteX13" fmla="*/ 814298 w 1962531"/>
                <a:gd name="connsiteY13" fmla="*/ 1178610 h 1648754"/>
                <a:gd name="connsiteX14" fmla="*/ 328709 w 1962531"/>
                <a:gd name="connsiteY14" fmla="*/ 1402726 h 1648754"/>
                <a:gd name="connsiteX15" fmla="*/ 493063 w 1962531"/>
                <a:gd name="connsiteY15" fmla="*/ 991845 h 1648754"/>
                <a:gd name="connsiteX16" fmla="*/ 3 w 1962531"/>
                <a:gd name="connsiteY16" fmla="*/ 824327 h 1648754"/>
                <a:gd name="connsiteX0" fmla="*/ 3 w 1957297"/>
                <a:gd name="connsiteY0" fmla="*/ 824327 h 1648754"/>
                <a:gd name="connsiteX1" fmla="*/ 485592 w 1957297"/>
                <a:gd name="connsiteY1" fmla="*/ 663139 h 1648754"/>
                <a:gd name="connsiteX2" fmla="*/ 351120 w 1957297"/>
                <a:gd name="connsiteY2" fmla="*/ 252256 h 1648754"/>
                <a:gd name="connsiteX3" fmla="*/ 814298 w 1957297"/>
                <a:gd name="connsiteY3" fmla="*/ 483845 h 1648754"/>
                <a:gd name="connsiteX4" fmla="*/ 978650 w 1957297"/>
                <a:gd name="connsiteY4" fmla="*/ 44 h 1648754"/>
                <a:gd name="connsiteX5" fmla="*/ 1180357 w 1957297"/>
                <a:gd name="connsiteY5" fmla="*/ 453963 h 1648754"/>
                <a:gd name="connsiteX6" fmla="*/ 1636061 w 1957297"/>
                <a:gd name="connsiteY6" fmla="*/ 244787 h 1648754"/>
                <a:gd name="connsiteX7" fmla="*/ 1494121 w 1957297"/>
                <a:gd name="connsiteY7" fmla="*/ 648197 h 1648754"/>
                <a:gd name="connsiteX8" fmla="*/ 1957297 w 1957297"/>
                <a:gd name="connsiteY8" fmla="*/ 824327 h 1648754"/>
                <a:gd name="connsiteX9" fmla="*/ 1471709 w 1957297"/>
                <a:gd name="connsiteY9" fmla="*/ 991844 h 1648754"/>
                <a:gd name="connsiteX10" fmla="*/ 1606179 w 1957297"/>
                <a:gd name="connsiteY10" fmla="*/ 1417668 h 1648754"/>
                <a:gd name="connsiteX11" fmla="*/ 1172886 w 1957297"/>
                <a:gd name="connsiteY11" fmla="*/ 1230904 h 1648754"/>
                <a:gd name="connsiteX12" fmla="*/ 978650 w 1957297"/>
                <a:gd name="connsiteY12" fmla="*/ 1648610 h 1648754"/>
                <a:gd name="connsiteX13" fmla="*/ 814298 w 1957297"/>
                <a:gd name="connsiteY13" fmla="*/ 1178610 h 1648754"/>
                <a:gd name="connsiteX14" fmla="*/ 328709 w 1957297"/>
                <a:gd name="connsiteY14" fmla="*/ 1402726 h 1648754"/>
                <a:gd name="connsiteX15" fmla="*/ 493063 w 1957297"/>
                <a:gd name="connsiteY15" fmla="*/ 991845 h 1648754"/>
                <a:gd name="connsiteX16" fmla="*/ 3 w 1957297"/>
                <a:gd name="connsiteY16" fmla="*/ 824327 h 1648754"/>
                <a:gd name="connsiteX0" fmla="*/ 3 w 1957297"/>
                <a:gd name="connsiteY0" fmla="*/ 824327 h 1648754"/>
                <a:gd name="connsiteX1" fmla="*/ 485592 w 1957297"/>
                <a:gd name="connsiteY1" fmla="*/ 663139 h 1648754"/>
                <a:gd name="connsiteX2" fmla="*/ 351120 w 1957297"/>
                <a:gd name="connsiteY2" fmla="*/ 252256 h 1648754"/>
                <a:gd name="connsiteX3" fmla="*/ 814298 w 1957297"/>
                <a:gd name="connsiteY3" fmla="*/ 483845 h 1648754"/>
                <a:gd name="connsiteX4" fmla="*/ 978650 w 1957297"/>
                <a:gd name="connsiteY4" fmla="*/ 44 h 1648754"/>
                <a:gd name="connsiteX5" fmla="*/ 1180357 w 1957297"/>
                <a:gd name="connsiteY5" fmla="*/ 453963 h 1648754"/>
                <a:gd name="connsiteX6" fmla="*/ 1636061 w 1957297"/>
                <a:gd name="connsiteY6" fmla="*/ 244787 h 1648754"/>
                <a:gd name="connsiteX7" fmla="*/ 1494121 w 1957297"/>
                <a:gd name="connsiteY7" fmla="*/ 648197 h 1648754"/>
                <a:gd name="connsiteX8" fmla="*/ 1957297 w 1957297"/>
                <a:gd name="connsiteY8" fmla="*/ 824327 h 1648754"/>
                <a:gd name="connsiteX9" fmla="*/ 1471709 w 1957297"/>
                <a:gd name="connsiteY9" fmla="*/ 991844 h 1648754"/>
                <a:gd name="connsiteX10" fmla="*/ 1606179 w 1957297"/>
                <a:gd name="connsiteY10" fmla="*/ 1417668 h 1648754"/>
                <a:gd name="connsiteX11" fmla="*/ 1172886 w 1957297"/>
                <a:gd name="connsiteY11" fmla="*/ 1230904 h 1648754"/>
                <a:gd name="connsiteX12" fmla="*/ 978650 w 1957297"/>
                <a:gd name="connsiteY12" fmla="*/ 1648610 h 1648754"/>
                <a:gd name="connsiteX13" fmla="*/ 814298 w 1957297"/>
                <a:gd name="connsiteY13" fmla="*/ 1178610 h 1648754"/>
                <a:gd name="connsiteX14" fmla="*/ 328709 w 1957297"/>
                <a:gd name="connsiteY14" fmla="*/ 1402726 h 1648754"/>
                <a:gd name="connsiteX15" fmla="*/ 493063 w 1957297"/>
                <a:gd name="connsiteY15" fmla="*/ 991845 h 1648754"/>
                <a:gd name="connsiteX16" fmla="*/ 3 w 1957297"/>
                <a:gd name="connsiteY16" fmla="*/ 824327 h 1648754"/>
                <a:gd name="connsiteX0" fmla="*/ 3 w 1957297"/>
                <a:gd name="connsiteY0" fmla="*/ 824327 h 1648754"/>
                <a:gd name="connsiteX1" fmla="*/ 485592 w 1957297"/>
                <a:gd name="connsiteY1" fmla="*/ 663139 h 1648754"/>
                <a:gd name="connsiteX2" fmla="*/ 351120 w 1957297"/>
                <a:gd name="connsiteY2" fmla="*/ 252256 h 1648754"/>
                <a:gd name="connsiteX3" fmla="*/ 814298 w 1957297"/>
                <a:gd name="connsiteY3" fmla="*/ 483845 h 1648754"/>
                <a:gd name="connsiteX4" fmla="*/ 978650 w 1957297"/>
                <a:gd name="connsiteY4" fmla="*/ 44 h 1648754"/>
                <a:gd name="connsiteX5" fmla="*/ 1180357 w 1957297"/>
                <a:gd name="connsiteY5" fmla="*/ 453963 h 1648754"/>
                <a:gd name="connsiteX6" fmla="*/ 1636061 w 1957297"/>
                <a:gd name="connsiteY6" fmla="*/ 244787 h 1648754"/>
                <a:gd name="connsiteX7" fmla="*/ 1494121 w 1957297"/>
                <a:gd name="connsiteY7" fmla="*/ 648197 h 1648754"/>
                <a:gd name="connsiteX8" fmla="*/ 1957297 w 1957297"/>
                <a:gd name="connsiteY8" fmla="*/ 824327 h 1648754"/>
                <a:gd name="connsiteX9" fmla="*/ 1471709 w 1957297"/>
                <a:gd name="connsiteY9" fmla="*/ 991844 h 1648754"/>
                <a:gd name="connsiteX10" fmla="*/ 1606179 w 1957297"/>
                <a:gd name="connsiteY10" fmla="*/ 1417668 h 1648754"/>
                <a:gd name="connsiteX11" fmla="*/ 1172886 w 1957297"/>
                <a:gd name="connsiteY11" fmla="*/ 1230904 h 1648754"/>
                <a:gd name="connsiteX12" fmla="*/ 978650 w 1957297"/>
                <a:gd name="connsiteY12" fmla="*/ 1648610 h 1648754"/>
                <a:gd name="connsiteX13" fmla="*/ 814298 w 1957297"/>
                <a:gd name="connsiteY13" fmla="*/ 1178610 h 1648754"/>
                <a:gd name="connsiteX14" fmla="*/ 328709 w 1957297"/>
                <a:gd name="connsiteY14" fmla="*/ 1402726 h 1648754"/>
                <a:gd name="connsiteX15" fmla="*/ 493063 w 1957297"/>
                <a:gd name="connsiteY15" fmla="*/ 991845 h 1648754"/>
                <a:gd name="connsiteX16" fmla="*/ 3 w 1957297"/>
                <a:gd name="connsiteY16" fmla="*/ 824327 h 1648754"/>
                <a:gd name="connsiteX0" fmla="*/ 3 w 1957297"/>
                <a:gd name="connsiteY0" fmla="*/ 824327 h 1648754"/>
                <a:gd name="connsiteX1" fmla="*/ 485592 w 1957297"/>
                <a:gd name="connsiteY1" fmla="*/ 663139 h 1648754"/>
                <a:gd name="connsiteX2" fmla="*/ 351120 w 1957297"/>
                <a:gd name="connsiteY2" fmla="*/ 252256 h 1648754"/>
                <a:gd name="connsiteX3" fmla="*/ 814298 w 1957297"/>
                <a:gd name="connsiteY3" fmla="*/ 483845 h 1648754"/>
                <a:gd name="connsiteX4" fmla="*/ 978650 w 1957297"/>
                <a:gd name="connsiteY4" fmla="*/ 44 h 1648754"/>
                <a:gd name="connsiteX5" fmla="*/ 1180357 w 1957297"/>
                <a:gd name="connsiteY5" fmla="*/ 453963 h 1648754"/>
                <a:gd name="connsiteX6" fmla="*/ 1636061 w 1957297"/>
                <a:gd name="connsiteY6" fmla="*/ 244787 h 1648754"/>
                <a:gd name="connsiteX7" fmla="*/ 1494121 w 1957297"/>
                <a:gd name="connsiteY7" fmla="*/ 648197 h 1648754"/>
                <a:gd name="connsiteX8" fmla="*/ 1957297 w 1957297"/>
                <a:gd name="connsiteY8" fmla="*/ 824327 h 1648754"/>
                <a:gd name="connsiteX9" fmla="*/ 1471709 w 1957297"/>
                <a:gd name="connsiteY9" fmla="*/ 991844 h 1648754"/>
                <a:gd name="connsiteX10" fmla="*/ 1606179 w 1957297"/>
                <a:gd name="connsiteY10" fmla="*/ 1417668 h 1648754"/>
                <a:gd name="connsiteX11" fmla="*/ 1172886 w 1957297"/>
                <a:gd name="connsiteY11" fmla="*/ 1230904 h 1648754"/>
                <a:gd name="connsiteX12" fmla="*/ 978650 w 1957297"/>
                <a:gd name="connsiteY12" fmla="*/ 1648610 h 1648754"/>
                <a:gd name="connsiteX13" fmla="*/ 814298 w 1957297"/>
                <a:gd name="connsiteY13" fmla="*/ 1178610 h 1648754"/>
                <a:gd name="connsiteX14" fmla="*/ 328709 w 1957297"/>
                <a:gd name="connsiteY14" fmla="*/ 1402726 h 1648754"/>
                <a:gd name="connsiteX15" fmla="*/ 493063 w 1957297"/>
                <a:gd name="connsiteY15" fmla="*/ 991845 h 1648754"/>
                <a:gd name="connsiteX16" fmla="*/ 3 w 1957297"/>
                <a:gd name="connsiteY16" fmla="*/ 824327 h 1648754"/>
                <a:gd name="connsiteX0" fmla="*/ 3 w 1957297"/>
                <a:gd name="connsiteY0" fmla="*/ 824327 h 1648754"/>
                <a:gd name="connsiteX1" fmla="*/ 485592 w 1957297"/>
                <a:gd name="connsiteY1" fmla="*/ 663139 h 1648754"/>
                <a:gd name="connsiteX2" fmla="*/ 351120 w 1957297"/>
                <a:gd name="connsiteY2" fmla="*/ 252256 h 1648754"/>
                <a:gd name="connsiteX3" fmla="*/ 814298 w 1957297"/>
                <a:gd name="connsiteY3" fmla="*/ 483845 h 1648754"/>
                <a:gd name="connsiteX4" fmla="*/ 978650 w 1957297"/>
                <a:gd name="connsiteY4" fmla="*/ 44 h 1648754"/>
                <a:gd name="connsiteX5" fmla="*/ 1180357 w 1957297"/>
                <a:gd name="connsiteY5" fmla="*/ 453963 h 1648754"/>
                <a:gd name="connsiteX6" fmla="*/ 1636061 w 1957297"/>
                <a:gd name="connsiteY6" fmla="*/ 244787 h 1648754"/>
                <a:gd name="connsiteX7" fmla="*/ 1494121 w 1957297"/>
                <a:gd name="connsiteY7" fmla="*/ 648197 h 1648754"/>
                <a:gd name="connsiteX8" fmla="*/ 1957297 w 1957297"/>
                <a:gd name="connsiteY8" fmla="*/ 824327 h 1648754"/>
                <a:gd name="connsiteX9" fmla="*/ 1471709 w 1957297"/>
                <a:gd name="connsiteY9" fmla="*/ 991844 h 1648754"/>
                <a:gd name="connsiteX10" fmla="*/ 1606179 w 1957297"/>
                <a:gd name="connsiteY10" fmla="*/ 1417668 h 1648754"/>
                <a:gd name="connsiteX11" fmla="*/ 1172886 w 1957297"/>
                <a:gd name="connsiteY11" fmla="*/ 1230904 h 1648754"/>
                <a:gd name="connsiteX12" fmla="*/ 978650 w 1957297"/>
                <a:gd name="connsiteY12" fmla="*/ 1648610 h 1648754"/>
                <a:gd name="connsiteX13" fmla="*/ 814298 w 1957297"/>
                <a:gd name="connsiteY13" fmla="*/ 1178610 h 1648754"/>
                <a:gd name="connsiteX14" fmla="*/ 328709 w 1957297"/>
                <a:gd name="connsiteY14" fmla="*/ 1402726 h 1648754"/>
                <a:gd name="connsiteX15" fmla="*/ 493063 w 1957297"/>
                <a:gd name="connsiteY15" fmla="*/ 991845 h 1648754"/>
                <a:gd name="connsiteX16" fmla="*/ 3 w 1957297"/>
                <a:gd name="connsiteY16" fmla="*/ 824327 h 1648754"/>
                <a:gd name="connsiteX0" fmla="*/ 3 w 1957297"/>
                <a:gd name="connsiteY0" fmla="*/ 824327 h 1611416"/>
                <a:gd name="connsiteX1" fmla="*/ 485592 w 1957297"/>
                <a:gd name="connsiteY1" fmla="*/ 663139 h 1611416"/>
                <a:gd name="connsiteX2" fmla="*/ 351120 w 1957297"/>
                <a:gd name="connsiteY2" fmla="*/ 252256 h 1611416"/>
                <a:gd name="connsiteX3" fmla="*/ 814298 w 1957297"/>
                <a:gd name="connsiteY3" fmla="*/ 483845 h 1611416"/>
                <a:gd name="connsiteX4" fmla="*/ 978650 w 1957297"/>
                <a:gd name="connsiteY4" fmla="*/ 44 h 1611416"/>
                <a:gd name="connsiteX5" fmla="*/ 1180357 w 1957297"/>
                <a:gd name="connsiteY5" fmla="*/ 453963 h 1611416"/>
                <a:gd name="connsiteX6" fmla="*/ 1636061 w 1957297"/>
                <a:gd name="connsiteY6" fmla="*/ 244787 h 1611416"/>
                <a:gd name="connsiteX7" fmla="*/ 1494121 w 1957297"/>
                <a:gd name="connsiteY7" fmla="*/ 648197 h 1611416"/>
                <a:gd name="connsiteX8" fmla="*/ 1957297 w 1957297"/>
                <a:gd name="connsiteY8" fmla="*/ 824327 h 1611416"/>
                <a:gd name="connsiteX9" fmla="*/ 1471709 w 1957297"/>
                <a:gd name="connsiteY9" fmla="*/ 991844 h 1611416"/>
                <a:gd name="connsiteX10" fmla="*/ 1606179 w 1957297"/>
                <a:gd name="connsiteY10" fmla="*/ 1417668 h 1611416"/>
                <a:gd name="connsiteX11" fmla="*/ 1172886 w 1957297"/>
                <a:gd name="connsiteY11" fmla="*/ 1230904 h 1611416"/>
                <a:gd name="connsiteX12" fmla="*/ 963709 w 1957297"/>
                <a:gd name="connsiteY12" fmla="*/ 1611257 h 1611416"/>
                <a:gd name="connsiteX13" fmla="*/ 814298 w 1957297"/>
                <a:gd name="connsiteY13" fmla="*/ 1178610 h 1611416"/>
                <a:gd name="connsiteX14" fmla="*/ 328709 w 1957297"/>
                <a:gd name="connsiteY14" fmla="*/ 1402726 h 1611416"/>
                <a:gd name="connsiteX15" fmla="*/ 493063 w 1957297"/>
                <a:gd name="connsiteY15" fmla="*/ 991845 h 1611416"/>
                <a:gd name="connsiteX16" fmla="*/ 3 w 1957297"/>
                <a:gd name="connsiteY16" fmla="*/ 824327 h 1611416"/>
                <a:gd name="connsiteX0" fmla="*/ 3 w 1957297"/>
                <a:gd name="connsiteY0" fmla="*/ 824327 h 1611416"/>
                <a:gd name="connsiteX1" fmla="*/ 485592 w 1957297"/>
                <a:gd name="connsiteY1" fmla="*/ 663139 h 1611416"/>
                <a:gd name="connsiteX2" fmla="*/ 351120 w 1957297"/>
                <a:gd name="connsiteY2" fmla="*/ 252256 h 1611416"/>
                <a:gd name="connsiteX3" fmla="*/ 814298 w 1957297"/>
                <a:gd name="connsiteY3" fmla="*/ 483845 h 1611416"/>
                <a:gd name="connsiteX4" fmla="*/ 978650 w 1957297"/>
                <a:gd name="connsiteY4" fmla="*/ 44 h 1611416"/>
                <a:gd name="connsiteX5" fmla="*/ 1180357 w 1957297"/>
                <a:gd name="connsiteY5" fmla="*/ 453963 h 1611416"/>
                <a:gd name="connsiteX6" fmla="*/ 1636061 w 1957297"/>
                <a:gd name="connsiteY6" fmla="*/ 244787 h 1611416"/>
                <a:gd name="connsiteX7" fmla="*/ 1494121 w 1957297"/>
                <a:gd name="connsiteY7" fmla="*/ 648197 h 1611416"/>
                <a:gd name="connsiteX8" fmla="*/ 1957297 w 1957297"/>
                <a:gd name="connsiteY8" fmla="*/ 824327 h 1611416"/>
                <a:gd name="connsiteX9" fmla="*/ 1471709 w 1957297"/>
                <a:gd name="connsiteY9" fmla="*/ 991844 h 1611416"/>
                <a:gd name="connsiteX10" fmla="*/ 1606179 w 1957297"/>
                <a:gd name="connsiteY10" fmla="*/ 1417668 h 1611416"/>
                <a:gd name="connsiteX11" fmla="*/ 1172886 w 1957297"/>
                <a:gd name="connsiteY11" fmla="*/ 1230904 h 1611416"/>
                <a:gd name="connsiteX12" fmla="*/ 963709 w 1957297"/>
                <a:gd name="connsiteY12" fmla="*/ 1611257 h 1611416"/>
                <a:gd name="connsiteX13" fmla="*/ 814298 w 1957297"/>
                <a:gd name="connsiteY13" fmla="*/ 1178610 h 1611416"/>
                <a:gd name="connsiteX14" fmla="*/ 328709 w 1957297"/>
                <a:gd name="connsiteY14" fmla="*/ 1402726 h 1611416"/>
                <a:gd name="connsiteX15" fmla="*/ 493063 w 1957297"/>
                <a:gd name="connsiteY15" fmla="*/ 991845 h 1611416"/>
                <a:gd name="connsiteX16" fmla="*/ 3 w 1957297"/>
                <a:gd name="connsiteY16" fmla="*/ 824327 h 1611416"/>
                <a:gd name="connsiteX0" fmla="*/ 3 w 1957297"/>
                <a:gd name="connsiteY0" fmla="*/ 824327 h 1611416"/>
                <a:gd name="connsiteX1" fmla="*/ 485592 w 1957297"/>
                <a:gd name="connsiteY1" fmla="*/ 663139 h 1611416"/>
                <a:gd name="connsiteX2" fmla="*/ 351120 w 1957297"/>
                <a:gd name="connsiteY2" fmla="*/ 252256 h 1611416"/>
                <a:gd name="connsiteX3" fmla="*/ 814298 w 1957297"/>
                <a:gd name="connsiteY3" fmla="*/ 483845 h 1611416"/>
                <a:gd name="connsiteX4" fmla="*/ 978650 w 1957297"/>
                <a:gd name="connsiteY4" fmla="*/ 44 h 1611416"/>
                <a:gd name="connsiteX5" fmla="*/ 1180357 w 1957297"/>
                <a:gd name="connsiteY5" fmla="*/ 453963 h 1611416"/>
                <a:gd name="connsiteX6" fmla="*/ 1636061 w 1957297"/>
                <a:gd name="connsiteY6" fmla="*/ 244787 h 1611416"/>
                <a:gd name="connsiteX7" fmla="*/ 1494121 w 1957297"/>
                <a:gd name="connsiteY7" fmla="*/ 648197 h 1611416"/>
                <a:gd name="connsiteX8" fmla="*/ 1957297 w 1957297"/>
                <a:gd name="connsiteY8" fmla="*/ 824327 h 1611416"/>
                <a:gd name="connsiteX9" fmla="*/ 1471709 w 1957297"/>
                <a:gd name="connsiteY9" fmla="*/ 991844 h 1611416"/>
                <a:gd name="connsiteX10" fmla="*/ 1606179 w 1957297"/>
                <a:gd name="connsiteY10" fmla="*/ 1417668 h 1611416"/>
                <a:gd name="connsiteX11" fmla="*/ 1172886 w 1957297"/>
                <a:gd name="connsiteY11" fmla="*/ 1230904 h 1611416"/>
                <a:gd name="connsiteX12" fmla="*/ 963709 w 1957297"/>
                <a:gd name="connsiteY12" fmla="*/ 1611257 h 1611416"/>
                <a:gd name="connsiteX13" fmla="*/ 814298 w 1957297"/>
                <a:gd name="connsiteY13" fmla="*/ 1178610 h 1611416"/>
                <a:gd name="connsiteX14" fmla="*/ 328709 w 1957297"/>
                <a:gd name="connsiteY14" fmla="*/ 1402726 h 1611416"/>
                <a:gd name="connsiteX15" fmla="*/ 493063 w 1957297"/>
                <a:gd name="connsiteY15" fmla="*/ 991845 h 1611416"/>
                <a:gd name="connsiteX16" fmla="*/ 3 w 1957297"/>
                <a:gd name="connsiteY16" fmla="*/ 824327 h 1611416"/>
                <a:gd name="connsiteX0" fmla="*/ 3 w 1957297"/>
                <a:gd name="connsiteY0" fmla="*/ 824327 h 1611416"/>
                <a:gd name="connsiteX1" fmla="*/ 485592 w 1957297"/>
                <a:gd name="connsiteY1" fmla="*/ 663139 h 1611416"/>
                <a:gd name="connsiteX2" fmla="*/ 351120 w 1957297"/>
                <a:gd name="connsiteY2" fmla="*/ 252256 h 1611416"/>
                <a:gd name="connsiteX3" fmla="*/ 814298 w 1957297"/>
                <a:gd name="connsiteY3" fmla="*/ 483845 h 1611416"/>
                <a:gd name="connsiteX4" fmla="*/ 978650 w 1957297"/>
                <a:gd name="connsiteY4" fmla="*/ 44 h 1611416"/>
                <a:gd name="connsiteX5" fmla="*/ 1180357 w 1957297"/>
                <a:gd name="connsiteY5" fmla="*/ 453963 h 1611416"/>
                <a:gd name="connsiteX6" fmla="*/ 1636061 w 1957297"/>
                <a:gd name="connsiteY6" fmla="*/ 244787 h 1611416"/>
                <a:gd name="connsiteX7" fmla="*/ 1494121 w 1957297"/>
                <a:gd name="connsiteY7" fmla="*/ 648197 h 1611416"/>
                <a:gd name="connsiteX8" fmla="*/ 1957297 w 1957297"/>
                <a:gd name="connsiteY8" fmla="*/ 824327 h 1611416"/>
                <a:gd name="connsiteX9" fmla="*/ 1471709 w 1957297"/>
                <a:gd name="connsiteY9" fmla="*/ 991844 h 1611416"/>
                <a:gd name="connsiteX10" fmla="*/ 1606179 w 1957297"/>
                <a:gd name="connsiteY10" fmla="*/ 1417668 h 1611416"/>
                <a:gd name="connsiteX11" fmla="*/ 1172886 w 1957297"/>
                <a:gd name="connsiteY11" fmla="*/ 1230904 h 1611416"/>
                <a:gd name="connsiteX12" fmla="*/ 963709 w 1957297"/>
                <a:gd name="connsiteY12" fmla="*/ 1611257 h 1611416"/>
                <a:gd name="connsiteX13" fmla="*/ 814298 w 1957297"/>
                <a:gd name="connsiteY13" fmla="*/ 1178610 h 1611416"/>
                <a:gd name="connsiteX14" fmla="*/ 373532 w 1957297"/>
                <a:gd name="connsiteY14" fmla="*/ 1410196 h 1611416"/>
                <a:gd name="connsiteX15" fmla="*/ 493063 w 1957297"/>
                <a:gd name="connsiteY15" fmla="*/ 991845 h 1611416"/>
                <a:gd name="connsiteX16" fmla="*/ 3 w 1957297"/>
                <a:gd name="connsiteY16" fmla="*/ 824327 h 1611416"/>
                <a:gd name="connsiteX0" fmla="*/ 3 w 1957297"/>
                <a:gd name="connsiteY0" fmla="*/ 824327 h 1611416"/>
                <a:gd name="connsiteX1" fmla="*/ 485592 w 1957297"/>
                <a:gd name="connsiteY1" fmla="*/ 663139 h 1611416"/>
                <a:gd name="connsiteX2" fmla="*/ 351120 w 1957297"/>
                <a:gd name="connsiteY2" fmla="*/ 252256 h 1611416"/>
                <a:gd name="connsiteX3" fmla="*/ 814298 w 1957297"/>
                <a:gd name="connsiteY3" fmla="*/ 483845 h 1611416"/>
                <a:gd name="connsiteX4" fmla="*/ 978650 w 1957297"/>
                <a:gd name="connsiteY4" fmla="*/ 44 h 1611416"/>
                <a:gd name="connsiteX5" fmla="*/ 1180357 w 1957297"/>
                <a:gd name="connsiteY5" fmla="*/ 453963 h 1611416"/>
                <a:gd name="connsiteX6" fmla="*/ 1636061 w 1957297"/>
                <a:gd name="connsiteY6" fmla="*/ 244787 h 1611416"/>
                <a:gd name="connsiteX7" fmla="*/ 1494121 w 1957297"/>
                <a:gd name="connsiteY7" fmla="*/ 648197 h 1611416"/>
                <a:gd name="connsiteX8" fmla="*/ 1957297 w 1957297"/>
                <a:gd name="connsiteY8" fmla="*/ 824327 h 1611416"/>
                <a:gd name="connsiteX9" fmla="*/ 1471709 w 1957297"/>
                <a:gd name="connsiteY9" fmla="*/ 991844 h 1611416"/>
                <a:gd name="connsiteX10" fmla="*/ 1606179 w 1957297"/>
                <a:gd name="connsiteY10" fmla="*/ 1417668 h 1611416"/>
                <a:gd name="connsiteX11" fmla="*/ 1172886 w 1957297"/>
                <a:gd name="connsiteY11" fmla="*/ 1230904 h 1611416"/>
                <a:gd name="connsiteX12" fmla="*/ 963709 w 1957297"/>
                <a:gd name="connsiteY12" fmla="*/ 1611257 h 1611416"/>
                <a:gd name="connsiteX13" fmla="*/ 814298 w 1957297"/>
                <a:gd name="connsiteY13" fmla="*/ 1178610 h 1611416"/>
                <a:gd name="connsiteX14" fmla="*/ 373532 w 1957297"/>
                <a:gd name="connsiteY14" fmla="*/ 1410196 h 1611416"/>
                <a:gd name="connsiteX15" fmla="*/ 493063 w 1957297"/>
                <a:gd name="connsiteY15" fmla="*/ 991845 h 1611416"/>
                <a:gd name="connsiteX16" fmla="*/ 3 w 1957297"/>
                <a:gd name="connsiteY16" fmla="*/ 824327 h 1611416"/>
                <a:gd name="connsiteX0" fmla="*/ 3 w 1957297"/>
                <a:gd name="connsiteY0" fmla="*/ 824327 h 1611416"/>
                <a:gd name="connsiteX1" fmla="*/ 485592 w 1957297"/>
                <a:gd name="connsiteY1" fmla="*/ 663139 h 1611416"/>
                <a:gd name="connsiteX2" fmla="*/ 351120 w 1957297"/>
                <a:gd name="connsiteY2" fmla="*/ 252256 h 1611416"/>
                <a:gd name="connsiteX3" fmla="*/ 814298 w 1957297"/>
                <a:gd name="connsiteY3" fmla="*/ 483845 h 1611416"/>
                <a:gd name="connsiteX4" fmla="*/ 978650 w 1957297"/>
                <a:gd name="connsiteY4" fmla="*/ 44 h 1611416"/>
                <a:gd name="connsiteX5" fmla="*/ 1180357 w 1957297"/>
                <a:gd name="connsiteY5" fmla="*/ 453963 h 1611416"/>
                <a:gd name="connsiteX6" fmla="*/ 1636061 w 1957297"/>
                <a:gd name="connsiteY6" fmla="*/ 244787 h 1611416"/>
                <a:gd name="connsiteX7" fmla="*/ 1494121 w 1957297"/>
                <a:gd name="connsiteY7" fmla="*/ 648197 h 1611416"/>
                <a:gd name="connsiteX8" fmla="*/ 1957297 w 1957297"/>
                <a:gd name="connsiteY8" fmla="*/ 824327 h 1611416"/>
                <a:gd name="connsiteX9" fmla="*/ 1471709 w 1957297"/>
                <a:gd name="connsiteY9" fmla="*/ 991844 h 1611416"/>
                <a:gd name="connsiteX10" fmla="*/ 1606179 w 1957297"/>
                <a:gd name="connsiteY10" fmla="*/ 1417668 h 1611416"/>
                <a:gd name="connsiteX11" fmla="*/ 1172886 w 1957297"/>
                <a:gd name="connsiteY11" fmla="*/ 1230904 h 1611416"/>
                <a:gd name="connsiteX12" fmla="*/ 963709 w 1957297"/>
                <a:gd name="connsiteY12" fmla="*/ 1611257 h 1611416"/>
                <a:gd name="connsiteX13" fmla="*/ 814298 w 1957297"/>
                <a:gd name="connsiteY13" fmla="*/ 1178610 h 1611416"/>
                <a:gd name="connsiteX14" fmla="*/ 373532 w 1957297"/>
                <a:gd name="connsiteY14" fmla="*/ 1410196 h 1611416"/>
                <a:gd name="connsiteX15" fmla="*/ 493063 w 1957297"/>
                <a:gd name="connsiteY15" fmla="*/ 991845 h 1611416"/>
                <a:gd name="connsiteX16" fmla="*/ 3 w 1957297"/>
                <a:gd name="connsiteY16" fmla="*/ 824327 h 1611416"/>
                <a:gd name="connsiteX0" fmla="*/ 3 w 1957297"/>
                <a:gd name="connsiteY0" fmla="*/ 824327 h 1611416"/>
                <a:gd name="connsiteX1" fmla="*/ 485592 w 1957297"/>
                <a:gd name="connsiteY1" fmla="*/ 663139 h 1611416"/>
                <a:gd name="connsiteX2" fmla="*/ 351120 w 1957297"/>
                <a:gd name="connsiteY2" fmla="*/ 252256 h 1611416"/>
                <a:gd name="connsiteX3" fmla="*/ 814298 w 1957297"/>
                <a:gd name="connsiteY3" fmla="*/ 483845 h 1611416"/>
                <a:gd name="connsiteX4" fmla="*/ 978650 w 1957297"/>
                <a:gd name="connsiteY4" fmla="*/ 44 h 1611416"/>
                <a:gd name="connsiteX5" fmla="*/ 1180357 w 1957297"/>
                <a:gd name="connsiteY5" fmla="*/ 453963 h 1611416"/>
                <a:gd name="connsiteX6" fmla="*/ 1636061 w 1957297"/>
                <a:gd name="connsiteY6" fmla="*/ 244787 h 1611416"/>
                <a:gd name="connsiteX7" fmla="*/ 1494121 w 1957297"/>
                <a:gd name="connsiteY7" fmla="*/ 648197 h 1611416"/>
                <a:gd name="connsiteX8" fmla="*/ 1957297 w 1957297"/>
                <a:gd name="connsiteY8" fmla="*/ 824327 h 1611416"/>
                <a:gd name="connsiteX9" fmla="*/ 1471709 w 1957297"/>
                <a:gd name="connsiteY9" fmla="*/ 991844 h 1611416"/>
                <a:gd name="connsiteX10" fmla="*/ 1606179 w 1957297"/>
                <a:gd name="connsiteY10" fmla="*/ 1417668 h 1611416"/>
                <a:gd name="connsiteX11" fmla="*/ 1172886 w 1957297"/>
                <a:gd name="connsiteY11" fmla="*/ 1230904 h 1611416"/>
                <a:gd name="connsiteX12" fmla="*/ 963709 w 1957297"/>
                <a:gd name="connsiteY12" fmla="*/ 1611257 h 1611416"/>
                <a:gd name="connsiteX13" fmla="*/ 814298 w 1957297"/>
                <a:gd name="connsiteY13" fmla="*/ 1178610 h 1611416"/>
                <a:gd name="connsiteX14" fmla="*/ 373532 w 1957297"/>
                <a:gd name="connsiteY14" fmla="*/ 1410196 h 1611416"/>
                <a:gd name="connsiteX15" fmla="*/ 493063 w 1957297"/>
                <a:gd name="connsiteY15" fmla="*/ 991845 h 1611416"/>
                <a:gd name="connsiteX16" fmla="*/ 3 w 1957297"/>
                <a:gd name="connsiteY16" fmla="*/ 824327 h 1611416"/>
                <a:gd name="connsiteX0" fmla="*/ 3 w 1919944"/>
                <a:gd name="connsiteY0" fmla="*/ 824327 h 1611416"/>
                <a:gd name="connsiteX1" fmla="*/ 448239 w 1919944"/>
                <a:gd name="connsiteY1" fmla="*/ 663139 h 1611416"/>
                <a:gd name="connsiteX2" fmla="*/ 313767 w 1919944"/>
                <a:gd name="connsiteY2" fmla="*/ 252256 h 1611416"/>
                <a:gd name="connsiteX3" fmla="*/ 776945 w 1919944"/>
                <a:gd name="connsiteY3" fmla="*/ 483845 h 1611416"/>
                <a:gd name="connsiteX4" fmla="*/ 941297 w 1919944"/>
                <a:gd name="connsiteY4" fmla="*/ 44 h 1611416"/>
                <a:gd name="connsiteX5" fmla="*/ 1143004 w 1919944"/>
                <a:gd name="connsiteY5" fmla="*/ 453963 h 1611416"/>
                <a:gd name="connsiteX6" fmla="*/ 1598708 w 1919944"/>
                <a:gd name="connsiteY6" fmla="*/ 244787 h 1611416"/>
                <a:gd name="connsiteX7" fmla="*/ 1456768 w 1919944"/>
                <a:gd name="connsiteY7" fmla="*/ 648197 h 1611416"/>
                <a:gd name="connsiteX8" fmla="*/ 1919944 w 1919944"/>
                <a:gd name="connsiteY8" fmla="*/ 824327 h 1611416"/>
                <a:gd name="connsiteX9" fmla="*/ 1434356 w 1919944"/>
                <a:gd name="connsiteY9" fmla="*/ 991844 h 1611416"/>
                <a:gd name="connsiteX10" fmla="*/ 1568826 w 1919944"/>
                <a:gd name="connsiteY10" fmla="*/ 1417668 h 1611416"/>
                <a:gd name="connsiteX11" fmla="*/ 1135533 w 1919944"/>
                <a:gd name="connsiteY11" fmla="*/ 1230904 h 1611416"/>
                <a:gd name="connsiteX12" fmla="*/ 926356 w 1919944"/>
                <a:gd name="connsiteY12" fmla="*/ 1611257 h 1611416"/>
                <a:gd name="connsiteX13" fmla="*/ 776945 w 1919944"/>
                <a:gd name="connsiteY13" fmla="*/ 1178610 h 1611416"/>
                <a:gd name="connsiteX14" fmla="*/ 336179 w 1919944"/>
                <a:gd name="connsiteY14" fmla="*/ 1410196 h 1611416"/>
                <a:gd name="connsiteX15" fmla="*/ 455710 w 1919944"/>
                <a:gd name="connsiteY15" fmla="*/ 991845 h 1611416"/>
                <a:gd name="connsiteX16" fmla="*/ 3 w 1919944"/>
                <a:gd name="connsiteY16" fmla="*/ 824327 h 1611416"/>
                <a:gd name="connsiteX0" fmla="*/ 3 w 1919944"/>
                <a:gd name="connsiteY0" fmla="*/ 824327 h 1611416"/>
                <a:gd name="connsiteX1" fmla="*/ 448239 w 1919944"/>
                <a:gd name="connsiteY1" fmla="*/ 663139 h 1611416"/>
                <a:gd name="connsiteX2" fmla="*/ 313767 w 1919944"/>
                <a:gd name="connsiteY2" fmla="*/ 252256 h 1611416"/>
                <a:gd name="connsiteX3" fmla="*/ 776945 w 1919944"/>
                <a:gd name="connsiteY3" fmla="*/ 483845 h 1611416"/>
                <a:gd name="connsiteX4" fmla="*/ 941297 w 1919944"/>
                <a:gd name="connsiteY4" fmla="*/ 44 h 1611416"/>
                <a:gd name="connsiteX5" fmla="*/ 1143004 w 1919944"/>
                <a:gd name="connsiteY5" fmla="*/ 453963 h 1611416"/>
                <a:gd name="connsiteX6" fmla="*/ 1598708 w 1919944"/>
                <a:gd name="connsiteY6" fmla="*/ 244787 h 1611416"/>
                <a:gd name="connsiteX7" fmla="*/ 1456768 w 1919944"/>
                <a:gd name="connsiteY7" fmla="*/ 648197 h 1611416"/>
                <a:gd name="connsiteX8" fmla="*/ 1919944 w 1919944"/>
                <a:gd name="connsiteY8" fmla="*/ 824327 h 1611416"/>
                <a:gd name="connsiteX9" fmla="*/ 1434356 w 1919944"/>
                <a:gd name="connsiteY9" fmla="*/ 991844 h 1611416"/>
                <a:gd name="connsiteX10" fmla="*/ 1568826 w 1919944"/>
                <a:gd name="connsiteY10" fmla="*/ 1417668 h 1611416"/>
                <a:gd name="connsiteX11" fmla="*/ 1135533 w 1919944"/>
                <a:gd name="connsiteY11" fmla="*/ 1230904 h 1611416"/>
                <a:gd name="connsiteX12" fmla="*/ 926356 w 1919944"/>
                <a:gd name="connsiteY12" fmla="*/ 1611257 h 1611416"/>
                <a:gd name="connsiteX13" fmla="*/ 776945 w 1919944"/>
                <a:gd name="connsiteY13" fmla="*/ 1178610 h 1611416"/>
                <a:gd name="connsiteX14" fmla="*/ 336179 w 1919944"/>
                <a:gd name="connsiteY14" fmla="*/ 1410196 h 1611416"/>
                <a:gd name="connsiteX15" fmla="*/ 455710 w 1919944"/>
                <a:gd name="connsiteY15" fmla="*/ 991845 h 1611416"/>
                <a:gd name="connsiteX16" fmla="*/ 3 w 1919944"/>
                <a:gd name="connsiteY16" fmla="*/ 824327 h 1611416"/>
                <a:gd name="connsiteX0" fmla="*/ 3 w 1919944"/>
                <a:gd name="connsiteY0" fmla="*/ 824327 h 1611416"/>
                <a:gd name="connsiteX1" fmla="*/ 448239 w 1919944"/>
                <a:gd name="connsiteY1" fmla="*/ 663139 h 1611416"/>
                <a:gd name="connsiteX2" fmla="*/ 313767 w 1919944"/>
                <a:gd name="connsiteY2" fmla="*/ 252256 h 1611416"/>
                <a:gd name="connsiteX3" fmla="*/ 776945 w 1919944"/>
                <a:gd name="connsiteY3" fmla="*/ 483845 h 1611416"/>
                <a:gd name="connsiteX4" fmla="*/ 941297 w 1919944"/>
                <a:gd name="connsiteY4" fmla="*/ 44 h 1611416"/>
                <a:gd name="connsiteX5" fmla="*/ 1143004 w 1919944"/>
                <a:gd name="connsiteY5" fmla="*/ 453963 h 1611416"/>
                <a:gd name="connsiteX6" fmla="*/ 1598708 w 1919944"/>
                <a:gd name="connsiteY6" fmla="*/ 244787 h 1611416"/>
                <a:gd name="connsiteX7" fmla="*/ 1456768 w 1919944"/>
                <a:gd name="connsiteY7" fmla="*/ 648197 h 1611416"/>
                <a:gd name="connsiteX8" fmla="*/ 1919944 w 1919944"/>
                <a:gd name="connsiteY8" fmla="*/ 824327 h 1611416"/>
                <a:gd name="connsiteX9" fmla="*/ 1434356 w 1919944"/>
                <a:gd name="connsiteY9" fmla="*/ 991844 h 1611416"/>
                <a:gd name="connsiteX10" fmla="*/ 1568826 w 1919944"/>
                <a:gd name="connsiteY10" fmla="*/ 1417668 h 1611416"/>
                <a:gd name="connsiteX11" fmla="*/ 1135533 w 1919944"/>
                <a:gd name="connsiteY11" fmla="*/ 1230904 h 1611416"/>
                <a:gd name="connsiteX12" fmla="*/ 926356 w 1919944"/>
                <a:gd name="connsiteY12" fmla="*/ 1611257 h 1611416"/>
                <a:gd name="connsiteX13" fmla="*/ 776945 w 1919944"/>
                <a:gd name="connsiteY13" fmla="*/ 1178610 h 1611416"/>
                <a:gd name="connsiteX14" fmla="*/ 336179 w 1919944"/>
                <a:gd name="connsiteY14" fmla="*/ 1410196 h 1611416"/>
                <a:gd name="connsiteX15" fmla="*/ 455710 w 1919944"/>
                <a:gd name="connsiteY15" fmla="*/ 991845 h 1611416"/>
                <a:gd name="connsiteX16" fmla="*/ 3 w 1919944"/>
                <a:gd name="connsiteY16" fmla="*/ 824327 h 1611416"/>
                <a:gd name="connsiteX0" fmla="*/ 3 w 1919944"/>
                <a:gd name="connsiteY0" fmla="*/ 824327 h 1611416"/>
                <a:gd name="connsiteX1" fmla="*/ 448239 w 1919944"/>
                <a:gd name="connsiteY1" fmla="*/ 663139 h 1611416"/>
                <a:gd name="connsiteX2" fmla="*/ 351119 w 1919944"/>
                <a:gd name="connsiteY2" fmla="*/ 237315 h 1611416"/>
                <a:gd name="connsiteX3" fmla="*/ 776945 w 1919944"/>
                <a:gd name="connsiteY3" fmla="*/ 483845 h 1611416"/>
                <a:gd name="connsiteX4" fmla="*/ 941297 w 1919944"/>
                <a:gd name="connsiteY4" fmla="*/ 44 h 1611416"/>
                <a:gd name="connsiteX5" fmla="*/ 1143004 w 1919944"/>
                <a:gd name="connsiteY5" fmla="*/ 453963 h 1611416"/>
                <a:gd name="connsiteX6" fmla="*/ 1598708 w 1919944"/>
                <a:gd name="connsiteY6" fmla="*/ 244787 h 1611416"/>
                <a:gd name="connsiteX7" fmla="*/ 1456768 w 1919944"/>
                <a:gd name="connsiteY7" fmla="*/ 648197 h 1611416"/>
                <a:gd name="connsiteX8" fmla="*/ 1919944 w 1919944"/>
                <a:gd name="connsiteY8" fmla="*/ 824327 h 1611416"/>
                <a:gd name="connsiteX9" fmla="*/ 1434356 w 1919944"/>
                <a:gd name="connsiteY9" fmla="*/ 991844 h 1611416"/>
                <a:gd name="connsiteX10" fmla="*/ 1568826 w 1919944"/>
                <a:gd name="connsiteY10" fmla="*/ 1417668 h 1611416"/>
                <a:gd name="connsiteX11" fmla="*/ 1135533 w 1919944"/>
                <a:gd name="connsiteY11" fmla="*/ 1230904 h 1611416"/>
                <a:gd name="connsiteX12" fmla="*/ 926356 w 1919944"/>
                <a:gd name="connsiteY12" fmla="*/ 1611257 h 1611416"/>
                <a:gd name="connsiteX13" fmla="*/ 776945 w 1919944"/>
                <a:gd name="connsiteY13" fmla="*/ 1178610 h 1611416"/>
                <a:gd name="connsiteX14" fmla="*/ 336179 w 1919944"/>
                <a:gd name="connsiteY14" fmla="*/ 1410196 h 1611416"/>
                <a:gd name="connsiteX15" fmla="*/ 455710 w 1919944"/>
                <a:gd name="connsiteY15" fmla="*/ 991845 h 1611416"/>
                <a:gd name="connsiteX16" fmla="*/ 3 w 1919944"/>
                <a:gd name="connsiteY16" fmla="*/ 824327 h 1611416"/>
                <a:gd name="connsiteX0" fmla="*/ 3 w 1919944"/>
                <a:gd name="connsiteY0" fmla="*/ 824327 h 1611416"/>
                <a:gd name="connsiteX1" fmla="*/ 448239 w 1919944"/>
                <a:gd name="connsiteY1" fmla="*/ 663139 h 1611416"/>
                <a:gd name="connsiteX2" fmla="*/ 351119 w 1919944"/>
                <a:gd name="connsiteY2" fmla="*/ 237315 h 1611416"/>
                <a:gd name="connsiteX3" fmla="*/ 776945 w 1919944"/>
                <a:gd name="connsiteY3" fmla="*/ 483845 h 1611416"/>
                <a:gd name="connsiteX4" fmla="*/ 941297 w 1919944"/>
                <a:gd name="connsiteY4" fmla="*/ 44 h 1611416"/>
                <a:gd name="connsiteX5" fmla="*/ 1143004 w 1919944"/>
                <a:gd name="connsiteY5" fmla="*/ 453963 h 1611416"/>
                <a:gd name="connsiteX6" fmla="*/ 1598708 w 1919944"/>
                <a:gd name="connsiteY6" fmla="*/ 244787 h 1611416"/>
                <a:gd name="connsiteX7" fmla="*/ 1456768 w 1919944"/>
                <a:gd name="connsiteY7" fmla="*/ 648197 h 1611416"/>
                <a:gd name="connsiteX8" fmla="*/ 1919944 w 1919944"/>
                <a:gd name="connsiteY8" fmla="*/ 824327 h 1611416"/>
                <a:gd name="connsiteX9" fmla="*/ 1434356 w 1919944"/>
                <a:gd name="connsiteY9" fmla="*/ 991844 h 1611416"/>
                <a:gd name="connsiteX10" fmla="*/ 1568826 w 1919944"/>
                <a:gd name="connsiteY10" fmla="*/ 1417668 h 1611416"/>
                <a:gd name="connsiteX11" fmla="*/ 1135533 w 1919944"/>
                <a:gd name="connsiteY11" fmla="*/ 1230904 h 1611416"/>
                <a:gd name="connsiteX12" fmla="*/ 926356 w 1919944"/>
                <a:gd name="connsiteY12" fmla="*/ 1611257 h 1611416"/>
                <a:gd name="connsiteX13" fmla="*/ 776945 w 1919944"/>
                <a:gd name="connsiteY13" fmla="*/ 1178610 h 1611416"/>
                <a:gd name="connsiteX14" fmla="*/ 336179 w 1919944"/>
                <a:gd name="connsiteY14" fmla="*/ 1410196 h 1611416"/>
                <a:gd name="connsiteX15" fmla="*/ 455710 w 1919944"/>
                <a:gd name="connsiteY15" fmla="*/ 991845 h 1611416"/>
                <a:gd name="connsiteX16" fmla="*/ 3 w 1919944"/>
                <a:gd name="connsiteY16" fmla="*/ 824327 h 1611416"/>
                <a:gd name="connsiteX0" fmla="*/ 3 w 1890061"/>
                <a:gd name="connsiteY0" fmla="*/ 824327 h 1611416"/>
                <a:gd name="connsiteX1" fmla="*/ 448239 w 1890061"/>
                <a:gd name="connsiteY1" fmla="*/ 663139 h 1611416"/>
                <a:gd name="connsiteX2" fmla="*/ 351119 w 1890061"/>
                <a:gd name="connsiteY2" fmla="*/ 237315 h 1611416"/>
                <a:gd name="connsiteX3" fmla="*/ 776945 w 1890061"/>
                <a:gd name="connsiteY3" fmla="*/ 483845 h 1611416"/>
                <a:gd name="connsiteX4" fmla="*/ 941297 w 1890061"/>
                <a:gd name="connsiteY4" fmla="*/ 44 h 1611416"/>
                <a:gd name="connsiteX5" fmla="*/ 1143004 w 1890061"/>
                <a:gd name="connsiteY5" fmla="*/ 453963 h 1611416"/>
                <a:gd name="connsiteX6" fmla="*/ 1598708 w 1890061"/>
                <a:gd name="connsiteY6" fmla="*/ 244787 h 1611416"/>
                <a:gd name="connsiteX7" fmla="*/ 1456768 w 1890061"/>
                <a:gd name="connsiteY7" fmla="*/ 648197 h 1611416"/>
                <a:gd name="connsiteX8" fmla="*/ 1890061 w 1890061"/>
                <a:gd name="connsiteY8" fmla="*/ 824327 h 1611416"/>
                <a:gd name="connsiteX9" fmla="*/ 1434356 w 1890061"/>
                <a:gd name="connsiteY9" fmla="*/ 991844 h 1611416"/>
                <a:gd name="connsiteX10" fmla="*/ 1568826 w 1890061"/>
                <a:gd name="connsiteY10" fmla="*/ 1417668 h 1611416"/>
                <a:gd name="connsiteX11" fmla="*/ 1135533 w 1890061"/>
                <a:gd name="connsiteY11" fmla="*/ 1230904 h 1611416"/>
                <a:gd name="connsiteX12" fmla="*/ 926356 w 1890061"/>
                <a:gd name="connsiteY12" fmla="*/ 1611257 h 1611416"/>
                <a:gd name="connsiteX13" fmla="*/ 776945 w 1890061"/>
                <a:gd name="connsiteY13" fmla="*/ 1178610 h 1611416"/>
                <a:gd name="connsiteX14" fmla="*/ 336179 w 1890061"/>
                <a:gd name="connsiteY14" fmla="*/ 1410196 h 1611416"/>
                <a:gd name="connsiteX15" fmla="*/ 455710 w 1890061"/>
                <a:gd name="connsiteY15" fmla="*/ 991845 h 1611416"/>
                <a:gd name="connsiteX16" fmla="*/ 3 w 1890061"/>
                <a:gd name="connsiteY16" fmla="*/ 824327 h 1611416"/>
                <a:gd name="connsiteX0" fmla="*/ 3 w 1890061"/>
                <a:gd name="connsiteY0" fmla="*/ 824327 h 1611416"/>
                <a:gd name="connsiteX1" fmla="*/ 448239 w 1890061"/>
                <a:gd name="connsiteY1" fmla="*/ 663139 h 1611416"/>
                <a:gd name="connsiteX2" fmla="*/ 351119 w 1890061"/>
                <a:gd name="connsiteY2" fmla="*/ 237315 h 1611416"/>
                <a:gd name="connsiteX3" fmla="*/ 776945 w 1890061"/>
                <a:gd name="connsiteY3" fmla="*/ 483845 h 1611416"/>
                <a:gd name="connsiteX4" fmla="*/ 941297 w 1890061"/>
                <a:gd name="connsiteY4" fmla="*/ 44 h 1611416"/>
                <a:gd name="connsiteX5" fmla="*/ 1143004 w 1890061"/>
                <a:gd name="connsiteY5" fmla="*/ 453963 h 1611416"/>
                <a:gd name="connsiteX6" fmla="*/ 1598708 w 1890061"/>
                <a:gd name="connsiteY6" fmla="*/ 244787 h 1611416"/>
                <a:gd name="connsiteX7" fmla="*/ 1456768 w 1890061"/>
                <a:gd name="connsiteY7" fmla="*/ 648197 h 1611416"/>
                <a:gd name="connsiteX8" fmla="*/ 1890061 w 1890061"/>
                <a:gd name="connsiteY8" fmla="*/ 824327 h 1611416"/>
                <a:gd name="connsiteX9" fmla="*/ 1434356 w 1890061"/>
                <a:gd name="connsiteY9" fmla="*/ 991844 h 1611416"/>
                <a:gd name="connsiteX10" fmla="*/ 1568826 w 1890061"/>
                <a:gd name="connsiteY10" fmla="*/ 1417668 h 1611416"/>
                <a:gd name="connsiteX11" fmla="*/ 1135533 w 1890061"/>
                <a:gd name="connsiteY11" fmla="*/ 1230904 h 1611416"/>
                <a:gd name="connsiteX12" fmla="*/ 926356 w 1890061"/>
                <a:gd name="connsiteY12" fmla="*/ 1611257 h 1611416"/>
                <a:gd name="connsiteX13" fmla="*/ 776945 w 1890061"/>
                <a:gd name="connsiteY13" fmla="*/ 1178610 h 1611416"/>
                <a:gd name="connsiteX14" fmla="*/ 336179 w 1890061"/>
                <a:gd name="connsiteY14" fmla="*/ 1410196 h 1611416"/>
                <a:gd name="connsiteX15" fmla="*/ 455710 w 1890061"/>
                <a:gd name="connsiteY15" fmla="*/ 991845 h 1611416"/>
                <a:gd name="connsiteX16" fmla="*/ 3 w 1890061"/>
                <a:gd name="connsiteY16" fmla="*/ 824327 h 1611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90061" h="1611416">
                  <a:moveTo>
                    <a:pt x="3" y="824327"/>
                  </a:moveTo>
                  <a:cubicBezTo>
                    <a:pt x="-1242" y="523013"/>
                    <a:pt x="389720" y="758484"/>
                    <a:pt x="448239" y="663139"/>
                  </a:cubicBezTo>
                  <a:cubicBezTo>
                    <a:pt x="506758" y="567794"/>
                    <a:pt x="144433" y="415363"/>
                    <a:pt x="351119" y="237315"/>
                  </a:cubicBezTo>
                  <a:cubicBezTo>
                    <a:pt x="557805" y="59267"/>
                    <a:pt x="672357" y="525880"/>
                    <a:pt x="776945" y="483845"/>
                  </a:cubicBezTo>
                  <a:cubicBezTo>
                    <a:pt x="881533" y="441810"/>
                    <a:pt x="678581" y="5024"/>
                    <a:pt x="941297" y="44"/>
                  </a:cubicBezTo>
                  <a:cubicBezTo>
                    <a:pt x="1204013" y="-4936"/>
                    <a:pt x="1032190" y="420643"/>
                    <a:pt x="1143004" y="453963"/>
                  </a:cubicBezTo>
                  <a:cubicBezTo>
                    <a:pt x="1253818" y="487283"/>
                    <a:pt x="1378325" y="26895"/>
                    <a:pt x="1598708" y="244787"/>
                  </a:cubicBezTo>
                  <a:cubicBezTo>
                    <a:pt x="1819091" y="462679"/>
                    <a:pt x="1404474" y="544136"/>
                    <a:pt x="1456768" y="648197"/>
                  </a:cubicBezTo>
                  <a:cubicBezTo>
                    <a:pt x="1509062" y="752258"/>
                    <a:pt x="1890061" y="504337"/>
                    <a:pt x="1890061" y="824327"/>
                  </a:cubicBezTo>
                  <a:cubicBezTo>
                    <a:pt x="1890061" y="1144317"/>
                    <a:pt x="1492876" y="892954"/>
                    <a:pt x="1434356" y="991844"/>
                  </a:cubicBezTo>
                  <a:cubicBezTo>
                    <a:pt x="1375836" y="1090734"/>
                    <a:pt x="1750611" y="1204757"/>
                    <a:pt x="1568826" y="1417668"/>
                  </a:cubicBezTo>
                  <a:cubicBezTo>
                    <a:pt x="1387041" y="1630579"/>
                    <a:pt x="1240121" y="1192414"/>
                    <a:pt x="1135533" y="1230904"/>
                  </a:cubicBezTo>
                  <a:cubicBezTo>
                    <a:pt x="1030945" y="1269394"/>
                    <a:pt x="1217710" y="1619973"/>
                    <a:pt x="926356" y="1611257"/>
                  </a:cubicBezTo>
                  <a:cubicBezTo>
                    <a:pt x="635002" y="1602541"/>
                    <a:pt x="885268" y="1219591"/>
                    <a:pt x="776945" y="1178610"/>
                  </a:cubicBezTo>
                  <a:cubicBezTo>
                    <a:pt x="668622" y="1137629"/>
                    <a:pt x="514228" y="1594470"/>
                    <a:pt x="336179" y="1410196"/>
                  </a:cubicBezTo>
                  <a:cubicBezTo>
                    <a:pt x="158130" y="1225922"/>
                    <a:pt x="510494" y="1088245"/>
                    <a:pt x="455710" y="991845"/>
                  </a:cubicBezTo>
                  <a:cubicBezTo>
                    <a:pt x="400926" y="895445"/>
                    <a:pt x="1248" y="1125641"/>
                    <a:pt x="3" y="824327"/>
                  </a:cubicBezTo>
                  <a:close/>
                </a:path>
              </a:pathLst>
            </a:cu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grpSp>
          <p:nvGrpSpPr>
            <p:cNvPr id="9" name="Group 17">
              <a:extLst>
                <a:ext uri="{FF2B5EF4-FFF2-40B4-BE49-F238E27FC236}">
                  <a16:creationId xmlns:a16="http://schemas.microsoft.com/office/drawing/2014/main" id="{3F1B835E-92AC-4654-B5CE-C48D18EBEB8C}"/>
                </a:ext>
              </a:extLst>
            </p:cNvPr>
            <p:cNvGrpSpPr/>
            <p:nvPr/>
          </p:nvGrpSpPr>
          <p:grpSpPr>
            <a:xfrm>
              <a:off x="4148229" y="3033437"/>
              <a:ext cx="1454877" cy="1265274"/>
              <a:chOff x="553628" y="3651862"/>
              <a:chExt cx="1769669" cy="1464869"/>
            </a:xfrm>
          </p:grpSpPr>
          <p:cxnSp>
            <p:nvCxnSpPr>
              <p:cNvPr id="10" name="Straight Connector 9">
                <a:extLst>
                  <a:ext uri="{FF2B5EF4-FFF2-40B4-BE49-F238E27FC236}">
                    <a16:creationId xmlns:a16="http://schemas.microsoft.com/office/drawing/2014/main" id="{9AE52D17-DB04-4A79-ACD3-DCB1CAB8EFC2}"/>
                  </a:ext>
                </a:extLst>
              </p:cNvPr>
              <p:cNvCxnSpPr>
                <a:stCxn id="22" idx="5"/>
                <a:endCxn id="18" idx="1"/>
              </p:cNvCxnSpPr>
              <p:nvPr/>
            </p:nvCxnSpPr>
            <p:spPr>
              <a:xfrm>
                <a:off x="1037382" y="4029553"/>
                <a:ext cx="274911" cy="229156"/>
              </a:xfrm>
              <a:prstGeom prst="line">
                <a:avLst/>
              </a:prstGeom>
            </p:spPr>
            <p:style>
              <a:lnRef idx="3">
                <a:schemeClr val="dk1"/>
              </a:lnRef>
              <a:fillRef idx="0">
                <a:schemeClr val="dk1"/>
              </a:fillRef>
              <a:effectRef idx="2">
                <a:schemeClr val="dk1"/>
              </a:effectRef>
              <a:fontRef idx="minor">
                <a:schemeClr val="tx1"/>
              </a:fontRef>
            </p:style>
          </p:cxnSp>
          <p:cxnSp>
            <p:nvCxnSpPr>
              <p:cNvPr id="11" name="Straight Connector 10">
                <a:extLst>
                  <a:ext uri="{FF2B5EF4-FFF2-40B4-BE49-F238E27FC236}">
                    <a16:creationId xmlns:a16="http://schemas.microsoft.com/office/drawing/2014/main" id="{02B09190-C942-4B72-8065-29CA026375C7}"/>
                  </a:ext>
                </a:extLst>
              </p:cNvPr>
              <p:cNvCxnSpPr>
                <a:stCxn id="18" idx="7"/>
                <a:endCxn id="26" idx="3"/>
              </p:cNvCxnSpPr>
              <p:nvPr/>
            </p:nvCxnSpPr>
            <p:spPr>
              <a:xfrm flipV="1">
                <a:off x="1581701" y="4029553"/>
                <a:ext cx="295302" cy="229156"/>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FDF79CD3-7C53-4A04-B826-7DE837BF1FB5}"/>
                  </a:ext>
                </a:extLst>
              </p:cNvPr>
              <p:cNvCxnSpPr>
                <a:stCxn id="19" idx="4"/>
                <a:endCxn id="18" idx="0"/>
              </p:cNvCxnSpPr>
              <p:nvPr/>
            </p:nvCxnSpPr>
            <p:spPr>
              <a:xfrm flipH="1">
                <a:off x="1446997" y="3873507"/>
                <a:ext cx="1" cy="329406"/>
              </a:xfrm>
              <a:prstGeom prst="line">
                <a:avLst/>
              </a:prstGeom>
            </p:spPr>
            <p:style>
              <a:lnRef idx="3">
                <a:schemeClr val="dk1"/>
              </a:lnRef>
              <a:fillRef idx="0">
                <a:schemeClr val="dk1"/>
              </a:fillRef>
              <a:effectRef idx="2">
                <a:schemeClr val="dk1"/>
              </a:effectRef>
              <a:fontRef idx="minor">
                <a:schemeClr val="tx1"/>
              </a:fontRef>
            </p:style>
          </p:cxnSp>
          <p:cxnSp>
            <p:nvCxnSpPr>
              <p:cNvPr id="13" name="Straight Connector 12">
                <a:extLst>
                  <a:ext uri="{FF2B5EF4-FFF2-40B4-BE49-F238E27FC236}">
                    <a16:creationId xmlns:a16="http://schemas.microsoft.com/office/drawing/2014/main" id="{2CDCDE59-8D89-4B28-A520-20697BA071A4}"/>
                  </a:ext>
                </a:extLst>
              </p:cNvPr>
              <p:cNvCxnSpPr>
                <a:stCxn id="18" idx="6"/>
                <a:endCxn id="25" idx="2"/>
              </p:cNvCxnSpPr>
              <p:nvPr/>
            </p:nvCxnSpPr>
            <p:spPr>
              <a:xfrm>
                <a:off x="1637497" y="4393413"/>
                <a:ext cx="464155" cy="1"/>
              </a:xfrm>
              <a:prstGeom prst="line">
                <a:avLst/>
              </a:prstGeom>
            </p:spPr>
            <p:style>
              <a:lnRef idx="3">
                <a:schemeClr val="dk1"/>
              </a:lnRef>
              <a:fillRef idx="0">
                <a:schemeClr val="dk1"/>
              </a:fillRef>
              <a:effectRef idx="2">
                <a:schemeClr val="dk1"/>
              </a:effectRef>
              <a:fontRef idx="minor">
                <a:schemeClr val="tx1"/>
              </a:fontRef>
            </p:style>
          </p:cxnSp>
          <p:cxnSp>
            <p:nvCxnSpPr>
              <p:cNvPr id="14" name="Straight Connector 13">
                <a:extLst>
                  <a:ext uri="{FF2B5EF4-FFF2-40B4-BE49-F238E27FC236}">
                    <a16:creationId xmlns:a16="http://schemas.microsoft.com/office/drawing/2014/main" id="{3EBA1BD3-B7D9-469C-A578-367D105F21A3}"/>
                  </a:ext>
                </a:extLst>
              </p:cNvPr>
              <p:cNvCxnSpPr>
                <a:stCxn id="21" idx="6"/>
                <a:endCxn id="18" idx="2"/>
              </p:cNvCxnSpPr>
              <p:nvPr/>
            </p:nvCxnSpPr>
            <p:spPr>
              <a:xfrm flipV="1">
                <a:off x="775273" y="4393413"/>
                <a:ext cx="481224" cy="1"/>
              </a:xfrm>
              <a:prstGeom prst="line">
                <a:avLst/>
              </a:prstGeom>
            </p:spPr>
            <p:style>
              <a:lnRef idx="3">
                <a:schemeClr val="dk1"/>
              </a:lnRef>
              <a:fillRef idx="0">
                <a:schemeClr val="dk1"/>
              </a:fillRef>
              <a:effectRef idx="2">
                <a:schemeClr val="dk1"/>
              </a:effectRef>
              <a:fontRef idx="minor">
                <a:schemeClr val="tx1"/>
              </a:fontRef>
            </p:style>
          </p:cxnSp>
          <p:cxnSp>
            <p:nvCxnSpPr>
              <p:cNvPr id="15" name="Straight Connector 14">
                <a:extLst>
                  <a:ext uri="{FF2B5EF4-FFF2-40B4-BE49-F238E27FC236}">
                    <a16:creationId xmlns:a16="http://schemas.microsoft.com/office/drawing/2014/main" id="{77E9BCA3-5665-4E02-B688-47BB8DA7D1C8}"/>
                  </a:ext>
                </a:extLst>
              </p:cNvPr>
              <p:cNvCxnSpPr>
                <a:stCxn id="18" idx="4"/>
                <a:endCxn id="20" idx="0"/>
              </p:cNvCxnSpPr>
              <p:nvPr/>
            </p:nvCxnSpPr>
            <p:spPr>
              <a:xfrm>
                <a:off x="1446997" y="4583913"/>
                <a:ext cx="1" cy="311173"/>
              </a:xfrm>
              <a:prstGeom prst="line">
                <a:avLst/>
              </a:prstGeom>
            </p:spPr>
            <p:style>
              <a:lnRef idx="3">
                <a:schemeClr val="dk1"/>
              </a:lnRef>
              <a:fillRef idx="0">
                <a:schemeClr val="dk1"/>
              </a:fillRef>
              <a:effectRef idx="2">
                <a:schemeClr val="dk1"/>
              </a:effectRef>
              <a:fontRef idx="minor">
                <a:schemeClr val="tx1"/>
              </a:fontRef>
            </p:style>
          </p:cxnSp>
          <p:cxnSp>
            <p:nvCxnSpPr>
              <p:cNvPr id="16" name="Straight Connector 15">
                <a:extLst>
                  <a:ext uri="{FF2B5EF4-FFF2-40B4-BE49-F238E27FC236}">
                    <a16:creationId xmlns:a16="http://schemas.microsoft.com/office/drawing/2014/main" id="{19C62DBF-E283-49E1-8522-71B2C69FA8EA}"/>
                  </a:ext>
                </a:extLst>
              </p:cNvPr>
              <p:cNvCxnSpPr>
                <a:stCxn id="18" idx="3"/>
                <a:endCxn id="23" idx="7"/>
              </p:cNvCxnSpPr>
              <p:nvPr/>
            </p:nvCxnSpPr>
            <p:spPr>
              <a:xfrm flipH="1">
                <a:off x="1037382" y="4528117"/>
                <a:ext cx="274911" cy="230996"/>
              </a:xfrm>
              <a:prstGeom prst="line">
                <a:avLst/>
              </a:prstGeom>
            </p:spPr>
            <p:style>
              <a:lnRef idx="3">
                <a:schemeClr val="dk1"/>
              </a:lnRef>
              <a:fillRef idx="0">
                <a:schemeClr val="dk1"/>
              </a:fillRef>
              <a:effectRef idx="2">
                <a:schemeClr val="dk1"/>
              </a:effectRef>
              <a:fontRef idx="minor">
                <a:schemeClr val="tx1"/>
              </a:fontRef>
            </p:style>
          </p:cxnSp>
          <p:cxnSp>
            <p:nvCxnSpPr>
              <p:cNvPr id="17" name="Straight Connector 16">
                <a:extLst>
                  <a:ext uri="{FF2B5EF4-FFF2-40B4-BE49-F238E27FC236}">
                    <a16:creationId xmlns:a16="http://schemas.microsoft.com/office/drawing/2014/main" id="{98744D73-8A8E-4F51-8868-20A868CFE853}"/>
                  </a:ext>
                </a:extLst>
              </p:cNvPr>
              <p:cNvCxnSpPr>
                <a:stCxn id="18" idx="5"/>
                <a:endCxn id="24" idx="1"/>
              </p:cNvCxnSpPr>
              <p:nvPr/>
            </p:nvCxnSpPr>
            <p:spPr>
              <a:xfrm>
                <a:off x="1581701" y="4528117"/>
                <a:ext cx="295302" cy="257732"/>
              </a:xfrm>
              <a:prstGeom prst="line">
                <a:avLst/>
              </a:prstGeom>
            </p:spPr>
            <p:style>
              <a:lnRef idx="3">
                <a:schemeClr val="dk1"/>
              </a:lnRef>
              <a:fillRef idx="0">
                <a:schemeClr val="dk1"/>
              </a:fillRef>
              <a:effectRef idx="2">
                <a:schemeClr val="dk1"/>
              </a:effectRef>
              <a:fontRef idx="minor">
                <a:schemeClr val="tx1"/>
              </a:fontRef>
            </p:style>
          </p:cxnSp>
          <p:sp>
            <p:nvSpPr>
              <p:cNvPr id="18" name="Oval 17">
                <a:extLst>
                  <a:ext uri="{FF2B5EF4-FFF2-40B4-BE49-F238E27FC236}">
                    <a16:creationId xmlns:a16="http://schemas.microsoft.com/office/drawing/2014/main" id="{6D5A65B6-9AD6-4010-8769-5710E4E59EDE}"/>
                  </a:ext>
                </a:extLst>
              </p:cNvPr>
              <p:cNvSpPr/>
              <p:nvPr/>
            </p:nvSpPr>
            <p:spPr>
              <a:xfrm>
                <a:off x="1256497" y="4202913"/>
                <a:ext cx="381000" cy="381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1CCB8B7-A9F3-47F5-8C01-6B211E949040}"/>
                  </a:ext>
                </a:extLst>
              </p:cNvPr>
              <p:cNvSpPr/>
              <p:nvPr/>
            </p:nvSpPr>
            <p:spPr>
              <a:xfrm>
                <a:off x="1336175" y="3651862"/>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0438C97-9331-4839-8E47-A940FB097446}"/>
                  </a:ext>
                </a:extLst>
              </p:cNvPr>
              <p:cNvSpPr/>
              <p:nvPr/>
            </p:nvSpPr>
            <p:spPr>
              <a:xfrm>
                <a:off x="1336175" y="4895086"/>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FBA03418-7A0F-469C-960F-BB310D257713}"/>
                  </a:ext>
                </a:extLst>
              </p:cNvPr>
              <p:cNvSpPr/>
              <p:nvPr/>
            </p:nvSpPr>
            <p:spPr>
              <a:xfrm>
                <a:off x="553628" y="4282591"/>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48C10168-4DA1-4C18-A4FF-21646919A916}"/>
                  </a:ext>
                </a:extLst>
              </p:cNvPr>
              <p:cNvSpPr/>
              <p:nvPr/>
            </p:nvSpPr>
            <p:spPr>
              <a:xfrm>
                <a:off x="848196" y="3840367"/>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3DC7D1B-EE1C-4EF1-AE21-EEB2D7A5C44B}"/>
                  </a:ext>
                </a:extLst>
              </p:cNvPr>
              <p:cNvSpPr/>
              <p:nvPr/>
            </p:nvSpPr>
            <p:spPr>
              <a:xfrm>
                <a:off x="848196" y="4726654"/>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395F721-E92A-40B6-A728-CA6AF8D10A7C}"/>
                  </a:ext>
                </a:extLst>
              </p:cNvPr>
              <p:cNvSpPr/>
              <p:nvPr/>
            </p:nvSpPr>
            <p:spPr>
              <a:xfrm>
                <a:off x="1844544" y="4753390"/>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2A03F2BC-FFD2-45AE-A81B-B43DEEBC37E3}"/>
                  </a:ext>
                </a:extLst>
              </p:cNvPr>
              <p:cNvSpPr/>
              <p:nvPr/>
            </p:nvSpPr>
            <p:spPr>
              <a:xfrm>
                <a:off x="2101652" y="4282591"/>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ABF8D5A1-C1A3-4F0C-B9F2-65700A9C9A6F}"/>
                  </a:ext>
                </a:extLst>
              </p:cNvPr>
              <p:cNvSpPr/>
              <p:nvPr/>
            </p:nvSpPr>
            <p:spPr>
              <a:xfrm>
                <a:off x="1844544" y="3840367"/>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sp>
        <p:nvSpPr>
          <p:cNvPr id="33" name="Right Arrow 198">
            <a:extLst>
              <a:ext uri="{FF2B5EF4-FFF2-40B4-BE49-F238E27FC236}">
                <a16:creationId xmlns:a16="http://schemas.microsoft.com/office/drawing/2014/main" id="{EDF3173A-836C-495D-A2AC-36273A91FC94}"/>
              </a:ext>
            </a:extLst>
          </p:cNvPr>
          <p:cNvSpPr/>
          <p:nvPr/>
        </p:nvSpPr>
        <p:spPr>
          <a:xfrm>
            <a:off x="5784559" y="3428771"/>
            <a:ext cx="504224" cy="440588"/>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8" name="Group 107">
            <a:extLst>
              <a:ext uri="{FF2B5EF4-FFF2-40B4-BE49-F238E27FC236}">
                <a16:creationId xmlns:a16="http://schemas.microsoft.com/office/drawing/2014/main" id="{E2313DD8-957C-416C-A05C-BECFE7436651}"/>
              </a:ext>
            </a:extLst>
          </p:cNvPr>
          <p:cNvGrpSpPr/>
          <p:nvPr/>
        </p:nvGrpSpPr>
        <p:grpSpPr>
          <a:xfrm>
            <a:off x="6304663" y="2641804"/>
            <a:ext cx="2283146" cy="1762349"/>
            <a:chOff x="6304663" y="2641804"/>
            <a:chExt cx="2283146" cy="1762349"/>
          </a:xfrm>
        </p:grpSpPr>
        <p:sp>
          <p:nvSpPr>
            <p:cNvPr id="7" name="Rounded Rectangle 212">
              <a:extLst>
                <a:ext uri="{FF2B5EF4-FFF2-40B4-BE49-F238E27FC236}">
                  <a16:creationId xmlns:a16="http://schemas.microsoft.com/office/drawing/2014/main" id="{B900E52A-E0A3-486A-91C2-5FB2F7BCE6E2}"/>
                </a:ext>
              </a:extLst>
            </p:cNvPr>
            <p:cNvSpPr/>
            <p:nvPr/>
          </p:nvSpPr>
          <p:spPr bwMode="auto">
            <a:xfrm>
              <a:off x="6304663" y="2641804"/>
              <a:ext cx="1087212" cy="1762349"/>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dirty="0">
                  <a:solidFill>
                    <a:schemeClr val="tx1"/>
                  </a:solidFill>
                  <a:latin typeface="Tahoma" pitchFamily="-64" charset="0"/>
                </a:rPr>
                <a:t>Machine 1</a:t>
              </a:r>
              <a:endParaRPr kumimoji="0" lang="en-US" sz="1400" b="0" i="0" u="none" strike="noStrike" cap="none" normalizeH="0" baseline="0" dirty="0">
                <a:ln>
                  <a:noFill/>
                </a:ln>
                <a:solidFill>
                  <a:schemeClr val="tx1"/>
                </a:solidFill>
                <a:effectLst/>
                <a:latin typeface="Tahoma" pitchFamily="-64" charset="0"/>
              </a:endParaRPr>
            </a:p>
          </p:txBody>
        </p:sp>
        <p:sp>
          <p:nvSpPr>
            <p:cNvPr id="8" name="Rounded Rectangle 213">
              <a:extLst>
                <a:ext uri="{FF2B5EF4-FFF2-40B4-BE49-F238E27FC236}">
                  <a16:creationId xmlns:a16="http://schemas.microsoft.com/office/drawing/2014/main" id="{3A5DCCCC-F22A-4BD4-B29A-7FE262E4C6B8}"/>
                </a:ext>
              </a:extLst>
            </p:cNvPr>
            <p:cNvSpPr/>
            <p:nvPr/>
          </p:nvSpPr>
          <p:spPr bwMode="auto">
            <a:xfrm>
              <a:off x="7500597" y="2641804"/>
              <a:ext cx="1087212" cy="1762349"/>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dirty="0">
                  <a:solidFill>
                    <a:schemeClr val="tx1"/>
                  </a:solidFill>
                  <a:latin typeface="Tahoma" pitchFamily="-64" charset="0"/>
                </a:rPr>
                <a:t>Machine 2</a:t>
              </a:r>
              <a:endParaRPr kumimoji="0" lang="en-US" sz="1400" b="0" i="0" u="none" strike="noStrike" cap="none" normalizeH="0" baseline="0" dirty="0">
                <a:ln>
                  <a:noFill/>
                </a:ln>
                <a:solidFill>
                  <a:schemeClr val="tx1"/>
                </a:solidFill>
                <a:effectLst/>
                <a:latin typeface="Tahoma" pitchFamily="-64" charset="0"/>
              </a:endParaRPr>
            </a:p>
          </p:txBody>
        </p:sp>
        <p:grpSp>
          <p:nvGrpSpPr>
            <p:cNvPr id="27" name="Group 26">
              <a:extLst>
                <a:ext uri="{FF2B5EF4-FFF2-40B4-BE49-F238E27FC236}">
                  <a16:creationId xmlns:a16="http://schemas.microsoft.com/office/drawing/2014/main" id="{894F4A27-381F-4326-857A-309B24512FA8}"/>
                </a:ext>
              </a:extLst>
            </p:cNvPr>
            <p:cNvGrpSpPr/>
            <p:nvPr/>
          </p:nvGrpSpPr>
          <p:grpSpPr>
            <a:xfrm>
              <a:off x="6507283" y="2984483"/>
              <a:ext cx="1962477" cy="1386555"/>
              <a:chOff x="5131959" y="2133600"/>
              <a:chExt cx="3209386" cy="2158255"/>
            </a:xfrm>
          </p:grpSpPr>
          <p:sp>
            <p:nvSpPr>
              <p:cNvPr id="28" name="Freeform 14">
                <a:extLst>
                  <a:ext uri="{FF2B5EF4-FFF2-40B4-BE49-F238E27FC236}">
                    <a16:creationId xmlns:a16="http://schemas.microsoft.com/office/drawing/2014/main" id="{21792CC9-1D8A-43AC-A505-336465AE963F}"/>
                  </a:ext>
                </a:extLst>
              </p:cNvPr>
              <p:cNvSpPr/>
              <p:nvPr/>
            </p:nvSpPr>
            <p:spPr>
              <a:xfrm>
                <a:off x="5131959" y="2171831"/>
                <a:ext cx="1330945" cy="2120024"/>
              </a:xfrm>
              <a:custGeom>
                <a:avLst/>
                <a:gdLst>
                  <a:gd name="connsiteX0" fmla="*/ 1330930 w 1330945"/>
                  <a:gd name="connsiteY0" fmla="*/ 1020102 h 2120024"/>
                  <a:gd name="connsiteX1" fmla="*/ 921708 w 1330945"/>
                  <a:gd name="connsiteY1" fmla="*/ 88769 h 2120024"/>
                  <a:gd name="connsiteX2" fmla="*/ 498374 w 1330945"/>
                  <a:gd name="connsiteY2" fmla="*/ 74658 h 2120024"/>
                  <a:gd name="connsiteX3" fmla="*/ 427819 w 1330945"/>
                  <a:gd name="connsiteY3" fmla="*/ 413325 h 2120024"/>
                  <a:gd name="connsiteX4" fmla="*/ 710041 w 1330945"/>
                  <a:gd name="connsiteY4" fmla="*/ 766102 h 2120024"/>
                  <a:gd name="connsiteX5" fmla="*/ 357263 w 1330945"/>
                  <a:gd name="connsiteY5" fmla="*/ 540325 h 2120024"/>
                  <a:gd name="connsiteX6" fmla="*/ 32708 w 1330945"/>
                  <a:gd name="connsiteY6" fmla="*/ 639102 h 2120024"/>
                  <a:gd name="connsiteX7" fmla="*/ 75041 w 1330945"/>
                  <a:gd name="connsiteY7" fmla="*/ 991880 h 2120024"/>
                  <a:gd name="connsiteX8" fmla="*/ 597152 w 1330945"/>
                  <a:gd name="connsiteY8" fmla="*/ 1062436 h 2120024"/>
                  <a:gd name="connsiteX9" fmla="*/ 159708 w 1330945"/>
                  <a:gd name="connsiteY9" fmla="*/ 1217658 h 2120024"/>
                  <a:gd name="connsiteX10" fmla="*/ 46819 w 1330945"/>
                  <a:gd name="connsiteY10" fmla="*/ 1570436 h 2120024"/>
                  <a:gd name="connsiteX11" fmla="*/ 413708 w 1330945"/>
                  <a:gd name="connsiteY11" fmla="*/ 1683325 h 2120024"/>
                  <a:gd name="connsiteX12" fmla="*/ 738263 w 1330945"/>
                  <a:gd name="connsiteY12" fmla="*/ 1288213 h 2120024"/>
                  <a:gd name="connsiteX13" fmla="*/ 470152 w 1330945"/>
                  <a:gd name="connsiteY13" fmla="*/ 1796213 h 2120024"/>
                  <a:gd name="connsiteX14" fmla="*/ 583041 w 1330945"/>
                  <a:gd name="connsiteY14" fmla="*/ 2036102 h 2120024"/>
                  <a:gd name="connsiteX15" fmla="*/ 935819 w 1330945"/>
                  <a:gd name="connsiteY15" fmla="*/ 2036102 h 2120024"/>
                  <a:gd name="connsiteX16" fmla="*/ 1330930 w 1330945"/>
                  <a:gd name="connsiteY16" fmla="*/ 1020102 h 212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30945" h="2120024">
                    <a:moveTo>
                      <a:pt x="1330930" y="1020102"/>
                    </a:moveTo>
                    <a:cubicBezTo>
                      <a:pt x="1328578" y="695547"/>
                      <a:pt x="1060467" y="246343"/>
                      <a:pt x="921708" y="88769"/>
                    </a:cubicBezTo>
                    <a:cubicBezTo>
                      <a:pt x="782949" y="-68805"/>
                      <a:pt x="580689" y="20565"/>
                      <a:pt x="498374" y="74658"/>
                    </a:cubicBezTo>
                    <a:cubicBezTo>
                      <a:pt x="416059" y="128751"/>
                      <a:pt x="392541" y="298084"/>
                      <a:pt x="427819" y="413325"/>
                    </a:cubicBezTo>
                    <a:cubicBezTo>
                      <a:pt x="463097" y="528566"/>
                      <a:pt x="721800" y="744935"/>
                      <a:pt x="710041" y="766102"/>
                    </a:cubicBezTo>
                    <a:cubicBezTo>
                      <a:pt x="698282" y="787269"/>
                      <a:pt x="470152" y="561492"/>
                      <a:pt x="357263" y="540325"/>
                    </a:cubicBezTo>
                    <a:cubicBezTo>
                      <a:pt x="244374" y="519158"/>
                      <a:pt x="79745" y="563843"/>
                      <a:pt x="32708" y="639102"/>
                    </a:cubicBezTo>
                    <a:cubicBezTo>
                      <a:pt x="-14329" y="714361"/>
                      <a:pt x="-19033" y="921324"/>
                      <a:pt x="75041" y="991880"/>
                    </a:cubicBezTo>
                    <a:cubicBezTo>
                      <a:pt x="169115" y="1062436"/>
                      <a:pt x="583041" y="1024806"/>
                      <a:pt x="597152" y="1062436"/>
                    </a:cubicBezTo>
                    <a:cubicBezTo>
                      <a:pt x="611263" y="1100066"/>
                      <a:pt x="251430" y="1132991"/>
                      <a:pt x="159708" y="1217658"/>
                    </a:cubicBezTo>
                    <a:cubicBezTo>
                      <a:pt x="67986" y="1302325"/>
                      <a:pt x="4486" y="1492825"/>
                      <a:pt x="46819" y="1570436"/>
                    </a:cubicBezTo>
                    <a:cubicBezTo>
                      <a:pt x="89152" y="1648047"/>
                      <a:pt x="298467" y="1730362"/>
                      <a:pt x="413708" y="1683325"/>
                    </a:cubicBezTo>
                    <a:cubicBezTo>
                      <a:pt x="528949" y="1636288"/>
                      <a:pt x="728856" y="1269398"/>
                      <a:pt x="738263" y="1288213"/>
                    </a:cubicBezTo>
                    <a:cubicBezTo>
                      <a:pt x="747670" y="1307028"/>
                      <a:pt x="496022" y="1671565"/>
                      <a:pt x="470152" y="1796213"/>
                    </a:cubicBezTo>
                    <a:cubicBezTo>
                      <a:pt x="444282" y="1920861"/>
                      <a:pt x="505430" y="1996121"/>
                      <a:pt x="583041" y="2036102"/>
                    </a:cubicBezTo>
                    <a:cubicBezTo>
                      <a:pt x="660652" y="2076083"/>
                      <a:pt x="811171" y="2203084"/>
                      <a:pt x="935819" y="2036102"/>
                    </a:cubicBezTo>
                    <a:cubicBezTo>
                      <a:pt x="1060467" y="1869121"/>
                      <a:pt x="1333282" y="1344657"/>
                      <a:pt x="1330930" y="1020102"/>
                    </a:cubicBezTo>
                    <a:close/>
                  </a:path>
                </a:pathLst>
              </a:cu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29" name="Freeform 216">
                <a:extLst>
                  <a:ext uri="{FF2B5EF4-FFF2-40B4-BE49-F238E27FC236}">
                    <a16:creationId xmlns:a16="http://schemas.microsoft.com/office/drawing/2014/main" id="{016C352D-FCF5-4116-8C9F-268477D9E4E7}"/>
                  </a:ext>
                </a:extLst>
              </p:cNvPr>
              <p:cNvSpPr/>
              <p:nvPr/>
            </p:nvSpPr>
            <p:spPr>
              <a:xfrm flipH="1">
                <a:off x="7010400" y="2133600"/>
                <a:ext cx="1330945" cy="2120024"/>
              </a:xfrm>
              <a:custGeom>
                <a:avLst/>
                <a:gdLst>
                  <a:gd name="connsiteX0" fmla="*/ 1330930 w 1330945"/>
                  <a:gd name="connsiteY0" fmla="*/ 1020102 h 2120024"/>
                  <a:gd name="connsiteX1" fmla="*/ 921708 w 1330945"/>
                  <a:gd name="connsiteY1" fmla="*/ 88769 h 2120024"/>
                  <a:gd name="connsiteX2" fmla="*/ 498374 w 1330945"/>
                  <a:gd name="connsiteY2" fmla="*/ 74658 h 2120024"/>
                  <a:gd name="connsiteX3" fmla="*/ 427819 w 1330945"/>
                  <a:gd name="connsiteY3" fmla="*/ 413325 h 2120024"/>
                  <a:gd name="connsiteX4" fmla="*/ 710041 w 1330945"/>
                  <a:gd name="connsiteY4" fmla="*/ 766102 h 2120024"/>
                  <a:gd name="connsiteX5" fmla="*/ 357263 w 1330945"/>
                  <a:gd name="connsiteY5" fmla="*/ 540325 h 2120024"/>
                  <a:gd name="connsiteX6" fmla="*/ 32708 w 1330945"/>
                  <a:gd name="connsiteY6" fmla="*/ 639102 h 2120024"/>
                  <a:gd name="connsiteX7" fmla="*/ 75041 w 1330945"/>
                  <a:gd name="connsiteY7" fmla="*/ 991880 h 2120024"/>
                  <a:gd name="connsiteX8" fmla="*/ 597152 w 1330945"/>
                  <a:gd name="connsiteY8" fmla="*/ 1062436 h 2120024"/>
                  <a:gd name="connsiteX9" fmla="*/ 159708 w 1330945"/>
                  <a:gd name="connsiteY9" fmla="*/ 1217658 h 2120024"/>
                  <a:gd name="connsiteX10" fmla="*/ 46819 w 1330945"/>
                  <a:gd name="connsiteY10" fmla="*/ 1570436 h 2120024"/>
                  <a:gd name="connsiteX11" fmla="*/ 413708 w 1330945"/>
                  <a:gd name="connsiteY11" fmla="*/ 1683325 h 2120024"/>
                  <a:gd name="connsiteX12" fmla="*/ 738263 w 1330945"/>
                  <a:gd name="connsiteY12" fmla="*/ 1288213 h 2120024"/>
                  <a:gd name="connsiteX13" fmla="*/ 470152 w 1330945"/>
                  <a:gd name="connsiteY13" fmla="*/ 1796213 h 2120024"/>
                  <a:gd name="connsiteX14" fmla="*/ 583041 w 1330945"/>
                  <a:gd name="connsiteY14" fmla="*/ 2036102 h 2120024"/>
                  <a:gd name="connsiteX15" fmla="*/ 935819 w 1330945"/>
                  <a:gd name="connsiteY15" fmla="*/ 2036102 h 2120024"/>
                  <a:gd name="connsiteX16" fmla="*/ 1330930 w 1330945"/>
                  <a:gd name="connsiteY16" fmla="*/ 1020102 h 212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30945" h="2120024">
                    <a:moveTo>
                      <a:pt x="1330930" y="1020102"/>
                    </a:moveTo>
                    <a:cubicBezTo>
                      <a:pt x="1328578" y="695547"/>
                      <a:pt x="1060467" y="246343"/>
                      <a:pt x="921708" y="88769"/>
                    </a:cubicBezTo>
                    <a:cubicBezTo>
                      <a:pt x="782949" y="-68805"/>
                      <a:pt x="580689" y="20565"/>
                      <a:pt x="498374" y="74658"/>
                    </a:cubicBezTo>
                    <a:cubicBezTo>
                      <a:pt x="416059" y="128751"/>
                      <a:pt x="392541" y="298084"/>
                      <a:pt x="427819" y="413325"/>
                    </a:cubicBezTo>
                    <a:cubicBezTo>
                      <a:pt x="463097" y="528566"/>
                      <a:pt x="721800" y="744935"/>
                      <a:pt x="710041" y="766102"/>
                    </a:cubicBezTo>
                    <a:cubicBezTo>
                      <a:pt x="698282" y="787269"/>
                      <a:pt x="470152" y="561492"/>
                      <a:pt x="357263" y="540325"/>
                    </a:cubicBezTo>
                    <a:cubicBezTo>
                      <a:pt x="244374" y="519158"/>
                      <a:pt x="79745" y="563843"/>
                      <a:pt x="32708" y="639102"/>
                    </a:cubicBezTo>
                    <a:cubicBezTo>
                      <a:pt x="-14329" y="714361"/>
                      <a:pt x="-19033" y="921324"/>
                      <a:pt x="75041" y="991880"/>
                    </a:cubicBezTo>
                    <a:cubicBezTo>
                      <a:pt x="169115" y="1062436"/>
                      <a:pt x="583041" y="1024806"/>
                      <a:pt x="597152" y="1062436"/>
                    </a:cubicBezTo>
                    <a:cubicBezTo>
                      <a:pt x="611263" y="1100066"/>
                      <a:pt x="251430" y="1132991"/>
                      <a:pt x="159708" y="1217658"/>
                    </a:cubicBezTo>
                    <a:cubicBezTo>
                      <a:pt x="67986" y="1302325"/>
                      <a:pt x="4486" y="1492825"/>
                      <a:pt x="46819" y="1570436"/>
                    </a:cubicBezTo>
                    <a:cubicBezTo>
                      <a:pt x="89152" y="1648047"/>
                      <a:pt x="298467" y="1730362"/>
                      <a:pt x="413708" y="1683325"/>
                    </a:cubicBezTo>
                    <a:cubicBezTo>
                      <a:pt x="528949" y="1636288"/>
                      <a:pt x="728856" y="1269398"/>
                      <a:pt x="738263" y="1288213"/>
                    </a:cubicBezTo>
                    <a:cubicBezTo>
                      <a:pt x="747670" y="1307028"/>
                      <a:pt x="496022" y="1671565"/>
                      <a:pt x="470152" y="1796213"/>
                    </a:cubicBezTo>
                    <a:cubicBezTo>
                      <a:pt x="444282" y="1920861"/>
                      <a:pt x="505430" y="1996121"/>
                      <a:pt x="583041" y="2036102"/>
                    </a:cubicBezTo>
                    <a:cubicBezTo>
                      <a:pt x="660652" y="2076083"/>
                      <a:pt x="811171" y="2203084"/>
                      <a:pt x="935819" y="2036102"/>
                    </a:cubicBezTo>
                    <a:cubicBezTo>
                      <a:pt x="1060467" y="1869121"/>
                      <a:pt x="1333282" y="1344657"/>
                      <a:pt x="1330930" y="1020102"/>
                    </a:cubicBezTo>
                    <a:close/>
                  </a:path>
                </a:pathLst>
              </a:cu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5E91E464-0ADD-4430-B5E2-407E6931EB59}"/>
                </a:ext>
              </a:extLst>
            </p:cNvPr>
            <p:cNvGrpSpPr/>
            <p:nvPr/>
          </p:nvGrpSpPr>
          <p:grpSpPr>
            <a:xfrm>
              <a:off x="6559988" y="3131034"/>
              <a:ext cx="1850689" cy="1111283"/>
              <a:chOff x="5218153" y="3047513"/>
              <a:chExt cx="3026571" cy="1729778"/>
            </a:xfrm>
          </p:grpSpPr>
          <p:cxnSp>
            <p:nvCxnSpPr>
              <p:cNvPr id="35" name="Straight Connector 34">
                <a:extLst>
                  <a:ext uri="{FF2B5EF4-FFF2-40B4-BE49-F238E27FC236}">
                    <a16:creationId xmlns:a16="http://schemas.microsoft.com/office/drawing/2014/main" id="{C1FE52AB-260F-4E34-9F9A-B8D820C78923}"/>
                  </a:ext>
                </a:extLst>
              </p:cNvPr>
              <p:cNvCxnSpPr/>
              <p:nvPr/>
            </p:nvCxnSpPr>
            <p:spPr>
              <a:xfrm flipH="1">
                <a:off x="6096000" y="3886200"/>
                <a:ext cx="1219201" cy="0"/>
              </a:xfrm>
              <a:prstGeom prst="line">
                <a:avLst/>
              </a:prstGeom>
              <a:ln>
                <a:solidFill>
                  <a:schemeClr val="accent2"/>
                </a:solidFill>
                <a:prstDash val="sysDash"/>
              </a:ln>
            </p:spPr>
            <p:style>
              <a:lnRef idx="3">
                <a:schemeClr val="dk1"/>
              </a:lnRef>
              <a:fillRef idx="0">
                <a:schemeClr val="dk1"/>
              </a:fillRef>
              <a:effectRef idx="2">
                <a:schemeClr val="dk1"/>
              </a:effectRef>
              <a:fontRef idx="minor">
                <a:schemeClr val="tx1"/>
              </a:fontRef>
            </p:style>
          </p:cxnSp>
          <p:grpSp>
            <p:nvGrpSpPr>
              <p:cNvPr id="36" name="Group 35">
                <a:extLst>
                  <a:ext uri="{FF2B5EF4-FFF2-40B4-BE49-F238E27FC236}">
                    <a16:creationId xmlns:a16="http://schemas.microsoft.com/office/drawing/2014/main" id="{7FA13A4D-265B-4C46-ACE7-87480A1531D0}"/>
                  </a:ext>
                </a:extLst>
              </p:cNvPr>
              <p:cNvGrpSpPr/>
              <p:nvPr/>
            </p:nvGrpSpPr>
            <p:grpSpPr>
              <a:xfrm rot="17326417">
                <a:off x="4939742" y="3325924"/>
                <a:ext cx="1673645" cy="1116823"/>
                <a:chOff x="6059410" y="2590800"/>
                <a:chExt cx="1396751" cy="932051"/>
              </a:xfrm>
            </p:grpSpPr>
            <p:cxnSp>
              <p:nvCxnSpPr>
                <p:cNvPr id="47" name="Straight Connector 46">
                  <a:extLst>
                    <a:ext uri="{FF2B5EF4-FFF2-40B4-BE49-F238E27FC236}">
                      <a16:creationId xmlns:a16="http://schemas.microsoft.com/office/drawing/2014/main" id="{8678062F-3CDB-4683-ACC2-E4735FEDBD17}"/>
                    </a:ext>
                  </a:extLst>
                </p:cNvPr>
                <p:cNvCxnSpPr>
                  <a:stCxn id="54" idx="5"/>
                  <a:endCxn id="51" idx="1"/>
                </p:cNvCxnSpPr>
                <p:nvPr/>
              </p:nvCxnSpPr>
              <p:spPr>
                <a:xfrm>
                  <a:off x="6427354" y="2968491"/>
                  <a:ext cx="274911" cy="229156"/>
                </a:xfrm>
                <a:prstGeom prst="line">
                  <a:avLst/>
                </a:prstGeom>
              </p:spPr>
              <p:style>
                <a:lnRef idx="3">
                  <a:schemeClr val="dk1"/>
                </a:lnRef>
                <a:fillRef idx="0">
                  <a:schemeClr val="dk1"/>
                </a:fillRef>
                <a:effectRef idx="2">
                  <a:schemeClr val="dk1"/>
                </a:effectRef>
                <a:fontRef idx="minor">
                  <a:schemeClr val="tx1"/>
                </a:fontRef>
              </p:style>
            </p:cxnSp>
            <p:cxnSp>
              <p:nvCxnSpPr>
                <p:cNvPr id="48" name="Straight Connector 47">
                  <a:extLst>
                    <a:ext uri="{FF2B5EF4-FFF2-40B4-BE49-F238E27FC236}">
                      <a16:creationId xmlns:a16="http://schemas.microsoft.com/office/drawing/2014/main" id="{BD98FA2C-6683-4800-BEC7-FC468C84E40D}"/>
                    </a:ext>
                  </a:extLst>
                </p:cNvPr>
                <p:cNvCxnSpPr>
                  <a:stCxn id="51" idx="7"/>
                  <a:endCxn id="55" idx="3"/>
                </p:cNvCxnSpPr>
                <p:nvPr/>
              </p:nvCxnSpPr>
              <p:spPr>
                <a:xfrm flipV="1">
                  <a:off x="6971673" y="2968491"/>
                  <a:ext cx="295302" cy="229156"/>
                </a:xfrm>
                <a:prstGeom prst="line">
                  <a:avLst/>
                </a:prstGeom>
              </p:spPr>
              <p:style>
                <a:lnRef idx="3">
                  <a:schemeClr val="dk1"/>
                </a:lnRef>
                <a:fillRef idx="0">
                  <a:schemeClr val="dk1"/>
                </a:fillRef>
                <a:effectRef idx="2">
                  <a:schemeClr val="dk1"/>
                </a:effectRef>
                <a:fontRef idx="minor">
                  <a:schemeClr val="tx1"/>
                </a:fontRef>
              </p:style>
            </p:cxnSp>
            <p:cxnSp>
              <p:nvCxnSpPr>
                <p:cNvPr id="49" name="Straight Connector 48">
                  <a:extLst>
                    <a:ext uri="{FF2B5EF4-FFF2-40B4-BE49-F238E27FC236}">
                      <a16:creationId xmlns:a16="http://schemas.microsoft.com/office/drawing/2014/main" id="{67122F1D-B571-422F-8554-32DA55382C7B}"/>
                    </a:ext>
                  </a:extLst>
                </p:cNvPr>
                <p:cNvCxnSpPr>
                  <a:stCxn id="52" idx="4"/>
                  <a:endCxn id="51" idx="0"/>
                </p:cNvCxnSpPr>
                <p:nvPr/>
              </p:nvCxnSpPr>
              <p:spPr>
                <a:xfrm flipH="1">
                  <a:off x="6836969" y="2812445"/>
                  <a:ext cx="1" cy="329406"/>
                </a:xfrm>
                <a:prstGeom prst="line">
                  <a:avLst/>
                </a:prstGeom>
              </p:spPr>
              <p:style>
                <a:lnRef idx="3">
                  <a:schemeClr val="dk1"/>
                </a:lnRef>
                <a:fillRef idx="0">
                  <a:schemeClr val="dk1"/>
                </a:fillRef>
                <a:effectRef idx="2">
                  <a:schemeClr val="dk1"/>
                </a:effectRef>
                <a:fontRef idx="minor">
                  <a:schemeClr val="tx1"/>
                </a:fontRef>
              </p:style>
            </p:cxnSp>
            <p:cxnSp>
              <p:nvCxnSpPr>
                <p:cNvPr id="50" name="Straight Connector 49">
                  <a:extLst>
                    <a:ext uri="{FF2B5EF4-FFF2-40B4-BE49-F238E27FC236}">
                      <a16:creationId xmlns:a16="http://schemas.microsoft.com/office/drawing/2014/main" id="{C5CC5953-FD6F-4F75-8219-9B8A63D41457}"/>
                    </a:ext>
                  </a:extLst>
                </p:cNvPr>
                <p:cNvCxnSpPr>
                  <a:stCxn id="53" idx="6"/>
                  <a:endCxn id="51" idx="2"/>
                </p:cNvCxnSpPr>
                <p:nvPr/>
              </p:nvCxnSpPr>
              <p:spPr>
                <a:xfrm rot="4273583" flipV="1">
                  <a:off x="6413680" y="3165610"/>
                  <a:ext cx="100163" cy="351901"/>
                </a:xfrm>
                <a:prstGeom prst="line">
                  <a:avLst/>
                </a:prstGeom>
              </p:spPr>
              <p:style>
                <a:lnRef idx="3">
                  <a:schemeClr val="dk1"/>
                </a:lnRef>
                <a:fillRef idx="0">
                  <a:schemeClr val="dk1"/>
                </a:fillRef>
                <a:effectRef idx="2">
                  <a:schemeClr val="dk1"/>
                </a:effectRef>
                <a:fontRef idx="minor">
                  <a:schemeClr val="tx1"/>
                </a:fontRef>
              </p:style>
            </p:cxnSp>
            <p:sp>
              <p:nvSpPr>
                <p:cNvPr id="51" name="Oval 50">
                  <a:extLst>
                    <a:ext uri="{FF2B5EF4-FFF2-40B4-BE49-F238E27FC236}">
                      <a16:creationId xmlns:a16="http://schemas.microsoft.com/office/drawing/2014/main" id="{24992642-B1DF-4D50-8A93-2E39AF90D8F2}"/>
                    </a:ext>
                  </a:extLst>
                </p:cNvPr>
                <p:cNvSpPr/>
                <p:nvPr/>
              </p:nvSpPr>
              <p:spPr>
                <a:xfrm>
                  <a:off x="6646469" y="3141851"/>
                  <a:ext cx="381000" cy="381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8D90CA0E-EF85-4C3E-A950-DF1D32201E3D}"/>
                    </a:ext>
                  </a:extLst>
                </p:cNvPr>
                <p:cNvSpPr/>
                <p:nvPr/>
              </p:nvSpPr>
              <p:spPr>
                <a:xfrm>
                  <a:off x="6726147" y="2590800"/>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4AA975AA-5B58-49C3-ABDF-664FE7528303}"/>
                    </a:ext>
                  </a:extLst>
                </p:cNvPr>
                <p:cNvSpPr/>
                <p:nvPr/>
              </p:nvSpPr>
              <p:spPr>
                <a:xfrm>
                  <a:off x="6059410" y="3239947"/>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5753AFD2-2A53-499A-82FA-8847EF822743}"/>
                    </a:ext>
                  </a:extLst>
                </p:cNvPr>
                <p:cNvSpPr/>
                <p:nvPr/>
              </p:nvSpPr>
              <p:spPr>
                <a:xfrm>
                  <a:off x="6238168" y="2779305"/>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A7F902AD-2B95-4BC7-BB0A-2C4AD24D214C}"/>
                    </a:ext>
                  </a:extLst>
                </p:cNvPr>
                <p:cNvSpPr/>
                <p:nvPr/>
              </p:nvSpPr>
              <p:spPr>
                <a:xfrm>
                  <a:off x="7234516" y="2779305"/>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7E1244C0-CA0E-40C6-BC06-7D111C077997}"/>
                  </a:ext>
                </a:extLst>
              </p:cNvPr>
              <p:cNvGrpSpPr/>
              <p:nvPr/>
            </p:nvGrpSpPr>
            <p:grpSpPr>
              <a:xfrm rot="6741626">
                <a:off x="6802960" y="3335528"/>
                <a:ext cx="1684199" cy="1199328"/>
                <a:chOff x="6078973" y="2521945"/>
                <a:chExt cx="1405559" cy="1000906"/>
              </a:xfrm>
            </p:grpSpPr>
            <p:cxnSp>
              <p:nvCxnSpPr>
                <p:cNvPr id="38" name="Straight Connector 37">
                  <a:extLst>
                    <a:ext uri="{FF2B5EF4-FFF2-40B4-BE49-F238E27FC236}">
                      <a16:creationId xmlns:a16="http://schemas.microsoft.com/office/drawing/2014/main" id="{1BADB538-B12B-4B5F-B74E-D5BCE2FA3CD4}"/>
                    </a:ext>
                  </a:extLst>
                </p:cNvPr>
                <p:cNvCxnSpPr>
                  <a:stCxn id="45" idx="5"/>
                  <a:endCxn id="42" idx="1"/>
                </p:cNvCxnSpPr>
                <p:nvPr/>
              </p:nvCxnSpPr>
              <p:spPr>
                <a:xfrm rot="14858374" flipH="1">
                  <a:off x="6401094" y="2995880"/>
                  <a:ext cx="372728" cy="94957"/>
                </a:xfrm>
                <a:prstGeom prst="line">
                  <a:avLst/>
                </a:prstGeom>
              </p:spPr>
              <p:style>
                <a:lnRef idx="3">
                  <a:schemeClr val="dk1"/>
                </a:lnRef>
                <a:fillRef idx="0">
                  <a:schemeClr val="dk1"/>
                </a:fillRef>
                <a:effectRef idx="2">
                  <a:schemeClr val="dk1"/>
                </a:effectRef>
                <a:fontRef idx="minor">
                  <a:schemeClr val="tx1"/>
                </a:fontRef>
              </p:style>
            </p:cxnSp>
            <p:cxnSp>
              <p:nvCxnSpPr>
                <p:cNvPr id="39" name="Straight Connector 38">
                  <a:extLst>
                    <a:ext uri="{FF2B5EF4-FFF2-40B4-BE49-F238E27FC236}">
                      <a16:creationId xmlns:a16="http://schemas.microsoft.com/office/drawing/2014/main" id="{F2BA7A22-B135-403C-BE1B-7A6C72A5D04C}"/>
                    </a:ext>
                  </a:extLst>
                </p:cNvPr>
                <p:cNvCxnSpPr>
                  <a:stCxn id="42" idx="7"/>
                  <a:endCxn id="46" idx="3"/>
                </p:cNvCxnSpPr>
                <p:nvPr/>
              </p:nvCxnSpPr>
              <p:spPr>
                <a:xfrm rot="14858374">
                  <a:off x="7071201" y="2863071"/>
                  <a:ext cx="124618" cy="401254"/>
                </a:xfrm>
                <a:prstGeom prst="line">
                  <a:avLst/>
                </a:prstGeom>
              </p:spPr>
              <p:style>
                <a:lnRef idx="3">
                  <a:schemeClr val="dk1"/>
                </a:lnRef>
                <a:fillRef idx="0">
                  <a:schemeClr val="dk1"/>
                </a:fillRef>
                <a:effectRef idx="2">
                  <a:schemeClr val="dk1"/>
                </a:effectRef>
                <a:fontRef idx="minor">
                  <a:schemeClr val="tx1"/>
                </a:fontRef>
              </p:style>
            </p:cxnSp>
            <p:cxnSp>
              <p:nvCxnSpPr>
                <p:cNvPr id="40" name="Straight Connector 39">
                  <a:extLst>
                    <a:ext uri="{FF2B5EF4-FFF2-40B4-BE49-F238E27FC236}">
                      <a16:creationId xmlns:a16="http://schemas.microsoft.com/office/drawing/2014/main" id="{1544A4FC-95D6-43D9-A430-727E71C7705F}"/>
                    </a:ext>
                  </a:extLst>
                </p:cNvPr>
                <p:cNvCxnSpPr>
                  <a:stCxn id="43" idx="4"/>
                  <a:endCxn id="42" idx="0"/>
                </p:cNvCxnSpPr>
                <p:nvPr/>
              </p:nvCxnSpPr>
              <p:spPr>
                <a:xfrm rot="14858374" flipH="1" flipV="1">
                  <a:off x="6697830" y="2836804"/>
                  <a:ext cx="343502" cy="211832"/>
                </a:xfrm>
                <a:prstGeom prst="line">
                  <a:avLst/>
                </a:prstGeom>
              </p:spPr>
              <p:style>
                <a:lnRef idx="3">
                  <a:schemeClr val="dk1"/>
                </a:lnRef>
                <a:fillRef idx="0">
                  <a:schemeClr val="dk1"/>
                </a:fillRef>
                <a:effectRef idx="2">
                  <a:schemeClr val="dk1"/>
                </a:effectRef>
                <a:fontRef idx="minor">
                  <a:schemeClr val="tx1"/>
                </a:fontRef>
              </p:style>
            </p:cxnSp>
            <p:cxnSp>
              <p:nvCxnSpPr>
                <p:cNvPr id="41" name="Straight Connector 40">
                  <a:extLst>
                    <a:ext uri="{FF2B5EF4-FFF2-40B4-BE49-F238E27FC236}">
                      <a16:creationId xmlns:a16="http://schemas.microsoft.com/office/drawing/2014/main" id="{C438BA84-19F4-4D2E-ABE7-59B9FE332024}"/>
                    </a:ext>
                  </a:extLst>
                </p:cNvPr>
                <p:cNvCxnSpPr>
                  <a:stCxn id="44" idx="6"/>
                  <a:endCxn id="42" idx="2"/>
                </p:cNvCxnSpPr>
                <p:nvPr/>
              </p:nvCxnSpPr>
              <p:spPr>
                <a:xfrm rot="14858374" flipH="1">
                  <a:off x="6396221" y="3164700"/>
                  <a:ext cx="154644" cy="310356"/>
                </a:xfrm>
                <a:prstGeom prst="line">
                  <a:avLst/>
                </a:prstGeom>
              </p:spPr>
              <p:style>
                <a:lnRef idx="3">
                  <a:schemeClr val="dk1"/>
                </a:lnRef>
                <a:fillRef idx="0">
                  <a:schemeClr val="dk1"/>
                </a:fillRef>
                <a:effectRef idx="2">
                  <a:schemeClr val="dk1"/>
                </a:effectRef>
                <a:fontRef idx="minor">
                  <a:schemeClr val="tx1"/>
                </a:fontRef>
              </p:style>
            </p:cxnSp>
            <p:sp>
              <p:nvSpPr>
                <p:cNvPr id="42" name="Oval 41">
                  <a:extLst>
                    <a:ext uri="{FF2B5EF4-FFF2-40B4-BE49-F238E27FC236}">
                      <a16:creationId xmlns:a16="http://schemas.microsoft.com/office/drawing/2014/main" id="{191082A2-A4E7-479D-97E6-C717FEBB5D08}"/>
                    </a:ext>
                  </a:extLst>
                </p:cNvPr>
                <p:cNvSpPr/>
                <p:nvPr/>
              </p:nvSpPr>
              <p:spPr>
                <a:xfrm>
                  <a:off x="6646469" y="3141851"/>
                  <a:ext cx="381000" cy="381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E60E0A37-250E-4304-8E41-A64AF94531C3}"/>
                    </a:ext>
                  </a:extLst>
                </p:cNvPr>
                <p:cNvSpPr/>
                <p:nvPr/>
              </p:nvSpPr>
              <p:spPr>
                <a:xfrm>
                  <a:off x="6791371" y="2521945"/>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8D86452E-38D1-4F4C-8FA4-A55315BBB894}"/>
                    </a:ext>
                  </a:extLst>
                </p:cNvPr>
                <p:cNvSpPr/>
                <p:nvPr/>
              </p:nvSpPr>
              <p:spPr>
                <a:xfrm>
                  <a:off x="6078973" y="3196582"/>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5C34D7B0-ECCE-49E5-B002-47F61A7041ED}"/>
                    </a:ext>
                  </a:extLst>
                </p:cNvPr>
                <p:cNvSpPr/>
                <p:nvPr/>
              </p:nvSpPr>
              <p:spPr>
                <a:xfrm>
                  <a:off x="6283465" y="2699884"/>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BA2A937E-02F0-4B3B-A03D-CB5C4DCB00BF}"/>
                    </a:ext>
                  </a:extLst>
                </p:cNvPr>
                <p:cNvSpPr/>
                <p:nvPr/>
              </p:nvSpPr>
              <p:spPr>
                <a:xfrm>
                  <a:off x="7262887" y="2740563"/>
                  <a:ext cx="221645" cy="22164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grpSp>
      <p:grpSp>
        <p:nvGrpSpPr>
          <p:cNvPr id="2" name="Group 1">
            <a:extLst>
              <a:ext uri="{FF2B5EF4-FFF2-40B4-BE49-F238E27FC236}">
                <a16:creationId xmlns:a16="http://schemas.microsoft.com/office/drawing/2014/main" id="{CCD762C9-F772-430F-8EEA-D71F6606A58D}"/>
              </a:ext>
            </a:extLst>
          </p:cNvPr>
          <p:cNvGrpSpPr/>
          <p:nvPr/>
        </p:nvGrpSpPr>
        <p:grpSpPr>
          <a:xfrm>
            <a:off x="838088" y="2697051"/>
            <a:ext cx="2477578" cy="1762349"/>
            <a:chOff x="838088" y="2497339"/>
            <a:chExt cx="2477578" cy="1762349"/>
          </a:xfrm>
        </p:grpSpPr>
        <p:sp>
          <p:nvSpPr>
            <p:cNvPr id="106" name="Rounded Rectangle 212">
              <a:extLst>
                <a:ext uri="{FF2B5EF4-FFF2-40B4-BE49-F238E27FC236}">
                  <a16:creationId xmlns:a16="http://schemas.microsoft.com/office/drawing/2014/main" id="{FCFCCB97-C205-4A58-AFD0-745EE99BA4BF}"/>
                </a:ext>
              </a:extLst>
            </p:cNvPr>
            <p:cNvSpPr/>
            <p:nvPr/>
          </p:nvSpPr>
          <p:spPr bwMode="auto">
            <a:xfrm>
              <a:off x="838088" y="2497339"/>
              <a:ext cx="1087212" cy="1762349"/>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dirty="0">
                  <a:solidFill>
                    <a:schemeClr val="tx1"/>
                  </a:solidFill>
                  <a:latin typeface="Tahoma" pitchFamily="-64" charset="0"/>
                </a:rPr>
                <a:t>Machine 1</a:t>
              </a:r>
              <a:endParaRPr kumimoji="0" lang="en-US" sz="1400" b="0" i="0" u="none" strike="noStrike" cap="none" normalizeH="0" baseline="0" dirty="0">
                <a:ln>
                  <a:noFill/>
                </a:ln>
                <a:solidFill>
                  <a:schemeClr val="tx1"/>
                </a:solidFill>
                <a:effectLst/>
                <a:latin typeface="Tahoma" pitchFamily="-64" charset="0"/>
              </a:endParaRPr>
            </a:p>
          </p:txBody>
        </p:sp>
        <p:sp>
          <p:nvSpPr>
            <p:cNvPr id="107" name="Rounded Rectangle 213">
              <a:extLst>
                <a:ext uri="{FF2B5EF4-FFF2-40B4-BE49-F238E27FC236}">
                  <a16:creationId xmlns:a16="http://schemas.microsoft.com/office/drawing/2014/main" id="{EC9B3B45-7807-41E3-9E4F-BC73E235026A}"/>
                </a:ext>
              </a:extLst>
            </p:cNvPr>
            <p:cNvSpPr/>
            <p:nvPr/>
          </p:nvSpPr>
          <p:spPr bwMode="auto">
            <a:xfrm>
              <a:off x="2228454" y="2497339"/>
              <a:ext cx="1087212" cy="1762349"/>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dirty="0">
                  <a:solidFill>
                    <a:schemeClr val="tx1"/>
                  </a:solidFill>
                  <a:latin typeface="Tahoma" pitchFamily="-64" charset="0"/>
                </a:rPr>
                <a:t>Machine 2</a:t>
              </a:r>
              <a:endParaRPr kumimoji="0" lang="en-US" sz="1400" b="0" i="0" u="none" strike="noStrike" cap="none" normalizeH="0" baseline="0" dirty="0">
                <a:ln>
                  <a:noFill/>
                </a:ln>
                <a:solidFill>
                  <a:schemeClr val="tx1"/>
                </a:solidFill>
                <a:effectLst/>
                <a:latin typeface="Tahoma" pitchFamily="-64" charset="0"/>
              </a:endParaRPr>
            </a:p>
          </p:txBody>
        </p:sp>
        <p:cxnSp>
          <p:nvCxnSpPr>
            <p:cNvPr id="80" name="Straight Connector 79">
              <a:extLst>
                <a:ext uri="{FF2B5EF4-FFF2-40B4-BE49-F238E27FC236}">
                  <a16:creationId xmlns:a16="http://schemas.microsoft.com/office/drawing/2014/main" id="{30881100-438C-46BC-B179-D772481F8EEF}"/>
                </a:ext>
              </a:extLst>
            </p:cNvPr>
            <p:cNvCxnSpPr>
              <a:stCxn id="103" idx="5"/>
              <a:endCxn id="92" idx="2"/>
            </p:cNvCxnSpPr>
            <p:nvPr/>
          </p:nvCxnSpPr>
          <p:spPr>
            <a:xfrm>
              <a:off x="1127044" y="3281912"/>
              <a:ext cx="1285663" cy="167985"/>
            </a:xfrm>
            <a:prstGeom prst="line">
              <a:avLst/>
            </a:prstGeom>
          </p:spPr>
          <p:style>
            <a:lnRef idx="3">
              <a:schemeClr val="dk1"/>
            </a:lnRef>
            <a:fillRef idx="0">
              <a:schemeClr val="dk1"/>
            </a:fillRef>
            <a:effectRef idx="2">
              <a:schemeClr val="dk1"/>
            </a:effectRef>
            <a:fontRef idx="minor">
              <a:schemeClr val="tx1"/>
            </a:fontRef>
          </p:style>
        </p:cxnSp>
        <p:cxnSp>
          <p:nvCxnSpPr>
            <p:cNvPr id="81" name="Straight Connector 80">
              <a:extLst>
                <a:ext uri="{FF2B5EF4-FFF2-40B4-BE49-F238E27FC236}">
                  <a16:creationId xmlns:a16="http://schemas.microsoft.com/office/drawing/2014/main" id="{320A8946-FBB0-448C-B681-BFC64B77C4DC}"/>
                </a:ext>
              </a:extLst>
            </p:cNvPr>
            <p:cNvCxnSpPr>
              <a:endCxn id="101" idx="3"/>
            </p:cNvCxnSpPr>
            <p:nvPr/>
          </p:nvCxnSpPr>
          <p:spPr>
            <a:xfrm flipV="1">
              <a:off x="2505360" y="3205712"/>
              <a:ext cx="520151" cy="245255"/>
            </a:xfrm>
            <a:prstGeom prst="line">
              <a:avLst/>
            </a:prstGeom>
          </p:spPr>
          <p:style>
            <a:lnRef idx="3">
              <a:schemeClr val="dk1"/>
            </a:lnRef>
            <a:fillRef idx="0">
              <a:schemeClr val="dk1"/>
            </a:fillRef>
            <a:effectRef idx="2">
              <a:schemeClr val="dk1"/>
            </a:effectRef>
            <a:fontRef idx="minor">
              <a:schemeClr val="tx1"/>
            </a:fontRef>
          </p:style>
        </p:cxnSp>
        <p:cxnSp>
          <p:nvCxnSpPr>
            <p:cNvPr id="82" name="Straight Connector 81">
              <a:extLst>
                <a:ext uri="{FF2B5EF4-FFF2-40B4-BE49-F238E27FC236}">
                  <a16:creationId xmlns:a16="http://schemas.microsoft.com/office/drawing/2014/main" id="{47B60B97-8AFC-4C16-8DF0-DAAF4D5A8D89}"/>
                </a:ext>
              </a:extLst>
            </p:cNvPr>
            <p:cNvCxnSpPr>
              <a:endCxn id="102" idx="1"/>
            </p:cNvCxnSpPr>
            <p:nvPr/>
          </p:nvCxnSpPr>
          <p:spPr>
            <a:xfrm>
              <a:off x="2505360" y="3450966"/>
              <a:ext cx="502857" cy="227060"/>
            </a:xfrm>
            <a:prstGeom prst="line">
              <a:avLst/>
            </a:prstGeom>
          </p:spPr>
          <p:style>
            <a:lnRef idx="3">
              <a:schemeClr val="dk1"/>
            </a:lnRef>
            <a:fillRef idx="0">
              <a:schemeClr val="dk1"/>
            </a:fillRef>
            <a:effectRef idx="2">
              <a:schemeClr val="dk1"/>
            </a:effectRef>
            <a:fontRef idx="minor">
              <a:schemeClr val="tx1"/>
            </a:fontRef>
          </p:style>
        </p:cxnSp>
        <p:cxnSp>
          <p:nvCxnSpPr>
            <p:cNvPr id="83" name="Straight Connector 82">
              <a:extLst>
                <a:ext uri="{FF2B5EF4-FFF2-40B4-BE49-F238E27FC236}">
                  <a16:creationId xmlns:a16="http://schemas.microsoft.com/office/drawing/2014/main" id="{E01DF5B6-7561-4828-A918-6D7C270CCF13}"/>
                </a:ext>
              </a:extLst>
            </p:cNvPr>
            <p:cNvCxnSpPr>
              <a:stCxn id="92" idx="2"/>
              <a:endCxn id="104" idx="6"/>
            </p:cNvCxnSpPr>
            <p:nvPr/>
          </p:nvCxnSpPr>
          <p:spPr>
            <a:xfrm flipH="1">
              <a:off x="1151895" y="3449897"/>
              <a:ext cx="1260812" cy="364325"/>
            </a:xfrm>
            <a:prstGeom prst="line">
              <a:avLst/>
            </a:prstGeom>
          </p:spPr>
          <p:style>
            <a:lnRef idx="3">
              <a:schemeClr val="dk1"/>
            </a:lnRef>
            <a:fillRef idx="0">
              <a:schemeClr val="dk1"/>
            </a:fillRef>
            <a:effectRef idx="2">
              <a:schemeClr val="dk1"/>
            </a:effectRef>
            <a:fontRef idx="minor">
              <a:schemeClr val="tx1"/>
            </a:fontRef>
          </p:style>
        </p:cxnSp>
        <p:cxnSp>
          <p:nvCxnSpPr>
            <p:cNvPr id="84" name="Straight Connector 83">
              <a:extLst>
                <a:ext uri="{FF2B5EF4-FFF2-40B4-BE49-F238E27FC236}">
                  <a16:creationId xmlns:a16="http://schemas.microsoft.com/office/drawing/2014/main" id="{49C01BC6-89D1-46CB-BEC7-5D789CB2B04A}"/>
                </a:ext>
              </a:extLst>
            </p:cNvPr>
            <p:cNvCxnSpPr>
              <a:stCxn id="96" idx="5"/>
              <a:endCxn id="92" idx="2"/>
            </p:cNvCxnSpPr>
            <p:nvPr/>
          </p:nvCxnSpPr>
          <p:spPr>
            <a:xfrm>
              <a:off x="1338350" y="3053312"/>
              <a:ext cx="1074357" cy="396585"/>
            </a:xfrm>
            <a:prstGeom prst="line">
              <a:avLst/>
            </a:prstGeom>
          </p:spPr>
          <p:style>
            <a:lnRef idx="3">
              <a:schemeClr val="dk1"/>
            </a:lnRef>
            <a:fillRef idx="0">
              <a:schemeClr val="dk1"/>
            </a:fillRef>
            <a:effectRef idx="2">
              <a:schemeClr val="dk1"/>
            </a:effectRef>
            <a:fontRef idx="minor">
              <a:schemeClr val="tx1"/>
            </a:fontRef>
          </p:style>
        </p:cxnSp>
        <p:cxnSp>
          <p:nvCxnSpPr>
            <p:cNvPr id="85" name="Straight Connector 84">
              <a:extLst>
                <a:ext uri="{FF2B5EF4-FFF2-40B4-BE49-F238E27FC236}">
                  <a16:creationId xmlns:a16="http://schemas.microsoft.com/office/drawing/2014/main" id="{9325851C-0FB9-48D7-8DF4-A5BED087AAD1}"/>
                </a:ext>
              </a:extLst>
            </p:cNvPr>
            <p:cNvCxnSpPr>
              <a:stCxn id="92" idx="7"/>
              <a:endCxn id="100" idx="3"/>
            </p:cNvCxnSpPr>
            <p:nvPr/>
          </p:nvCxnSpPr>
          <p:spPr>
            <a:xfrm flipV="1">
              <a:off x="2557550" y="2977112"/>
              <a:ext cx="239361" cy="412789"/>
            </a:xfrm>
            <a:prstGeom prst="line">
              <a:avLst/>
            </a:prstGeom>
          </p:spPr>
          <p:style>
            <a:lnRef idx="3">
              <a:schemeClr val="dk1"/>
            </a:lnRef>
            <a:fillRef idx="0">
              <a:schemeClr val="dk1"/>
            </a:fillRef>
            <a:effectRef idx="2">
              <a:schemeClr val="dk1"/>
            </a:effectRef>
            <a:fontRef idx="minor">
              <a:schemeClr val="tx1"/>
            </a:fontRef>
          </p:style>
        </p:cxnSp>
        <p:cxnSp>
          <p:nvCxnSpPr>
            <p:cNvPr id="86" name="Straight Connector 85">
              <a:extLst>
                <a:ext uri="{FF2B5EF4-FFF2-40B4-BE49-F238E27FC236}">
                  <a16:creationId xmlns:a16="http://schemas.microsoft.com/office/drawing/2014/main" id="{FCC9C405-F564-44EE-84CA-41009828262E}"/>
                </a:ext>
              </a:extLst>
            </p:cNvPr>
            <p:cNvCxnSpPr>
              <a:stCxn id="93" idx="5"/>
              <a:endCxn id="92" idx="2"/>
            </p:cNvCxnSpPr>
            <p:nvPr/>
          </p:nvCxnSpPr>
          <p:spPr>
            <a:xfrm>
              <a:off x="1682091" y="2977112"/>
              <a:ext cx="730616" cy="472785"/>
            </a:xfrm>
            <a:prstGeom prst="line">
              <a:avLst/>
            </a:prstGeom>
          </p:spPr>
          <p:style>
            <a:lnRef idx="3">
              <a:schemeClr val="dk1"/>
            </a:lnRef>
            <a:fillRef idx="0">
              <a:schemeClr val="dk1"/>
            </a:fillRef>
            <a:effectRef idx="2">
              <a:schemeClr val="dk1"/>
            </a:effectRef>
            <a:fontRef idx="minor">
              <a:schemeClr val="tx1"/>
            </a:fontRef>
          </p:style>
        </p:cxnSp>
        <p:cxnSp>
          <p:nvCxnSpPr>
            <p:cNvPr id="87" name="Straight Connector 86">
              <a:extLst>
                <a:ext uri="{FF2B5EF4-FFF2-40B4-BE49-F238E27FC236}">
                  <a16:creationId xmlns:a16="http://schemas.microsoft.com/office/drawing/2014/main" id="{22C168B2-842A-4DA3-AAD1-F313E3C778BC}"/>
                </a:ext>
              </a:extLst>
            </p:cNvPr>
            <p:cNvCxnSpPr>
              <a:stCxn id="92" idx="6"/>
              <a:endCxn id="99" idx="2"/>
            </p:cNvCxnSpPr>
            <p:nvPr/>
          </p:nvCxnSpPr>
          <p:spPr>
            <a:xfrm>
              <a:off x="2582401" y="3449897"/>
              <a:ext cx="494459" cy="0"/>
            </a:xfrm>
            <a:prstGeom prst="line">
              <a:avLst/>
            </a:prstGeom>
          </p:spPr>
          <p:style>
            <a:lnRef idx="3">
              <a:schemeClr val="dk1"/>
            </a:lnRef>
            <a:fillRef idx="0">
              <a:schemeClr val="dk1"/>
            </a:fillRef>
            <a:effectRef idx="2">
              <a:schemeClr val="dk1"/>
            </a:effectRef>
            <a:fontRef idx="minor">
              <a:schemeClr val="tx1"/>
            </a:fontRef>
          </p:style>
        </p:cxnSp>
        <p:cxnSp>
          <p:nvCxnSpPr>
            <p:cNvPr id="88" name="Straight Connector 87">
              <a:extLst>
                <a:ext uri="{FF2B5EF4-FFF2-40B4-BE49-F238E27FC236}">
                  <a16:creationId xmlns:a16="http://schemas.microsoft.com/office/drawing/2014/main" id="{A7938BBC-CB47-4161-8A3F-19475F21C522}"/>
                </a:ext>
              </a:extLst>
            </p:cNvPr>
            <p:cNvCxnSpPr>
              <a:stCxn id="95" idx="6"/>
              <a:endCxn id="92" idx="2"/>
            </p:cNvCxnSpPr>
            <p:nvPr/>
          </p:nvCxnSpPr>
          <p:spPr>
            <a:xfrm flipV="1">
              <a:off x="1058401" y="3449897"/>
              <a:ext cx="1354306" cy="76200"/>
            </a:xfrm>
            <a:prstGeom prst="line">
              <a:avLst/>
            </a:prstGeom>
          </p:spPr>
          <p:style>
            <a:lnRef idx="3">
              <a:schemeClr val="dk1"/>
            </a:lnRef>
            <a:fillRef idx="0">
              <a:schemeClr val="dk1"/>
            </a:fillRef>
            <a:effectRef idx="2">
              <a:schemeClr val="dk1"/>
            </a:effectRef>
            <a:fontRef idx="minor">
              <a:schemeClr val="tx1"/>
            </a:fontRef>
          </p:style>
        </p:cxnSp>
        <p:cxnSp>
          <p:nvCxnSpPr>
            <p:cNvPr id="89" name="Straight Connector 88">
              <a:extLst>
                <a:ext uri="{FF2B5EF4-FFF2-40B4-BE49-F238E27FC236}">
                  <a16:creationId xmlns:a16="http://schemas.microsoft.com/office/drawing/2014/main" id="{7708A7DF-E9F3-4219-A9BD-FB6C15779874}"/>
                </a:ext>
              </a:extLst>
            </p:cNvPr>
            <p:cNvCxnSpPr>
              <a:stCxn id="92" idx="4"/>
              <a:endCxn id="94" idx="0"/>
            </p:cNvCxnSpPr>
            <p:nvPr/>
          </p:nvCxnSpPr>
          <p:spPr>
            <a:xfrm>
              <a:off x="2497554" y="3534744"/>
              <a:ext cx="0" cy="364325"/>
            </a:xfrm>
            <a:prstGeom prst="line">
              <a:avLst/>
            </a:prstGeom>
          </p:spPr>
          <p:style>
            <a:lnRef idx="3">
              <a:schemeClr val="dk1"/>
            </a:lnRef>
            <a:fillRef idx="0">
              <a:schemeClr val="dk1"/>
            </a:fillRef>
            <a:effectRef idx="2">
              <a:schemeClr val="dk1"/>
            </a:effectRef>
            <a:fontRef idx="minor">
              <a:schemeClr val="tx1"/>
            </a:fontRef>
          </p:style>
        </p:cxnSp>
        <p:cxnSp>
          <p:nvCxnSpPr>
            <p:cNvPr id="90" name="Straight Connector 89">
              <a:extLst>
                <a:ext uri="{FF2B5EF4-FFF2-40B4-BE49-F238E27FC236}">
                  <a16:creationId xmlns:a16="http://schemas.microsoft.com/office/drawing/2014/main" id="{5F7914B8-4662-4A50-836C-7A6EE1C63253}"/>
                </a:ext>
              </a:extLst>
            </p:cNvPr>
            <p:cNvCxnSpPr>
              <a:stCxn id="92" idx="2"/>
              <a:endCxn id="97" idx="7"/>
            </p:cNvCxnSpPr>
            <p:nvPr/>
          </p:nvCxnSpPr>
          <p:spPr>
            <a:xfrm flipH="1">
              <a:off x="1338350" y="3449897"/>
              <a:ext cx="1074357" cy="532929"/>
            </a:xfrm>
            <a:prstGeom prst="line">
              <a:avLst/>
            </a:prstGeom>
          </p:spPr>
          <p:style>
            <a:lnRef idx="3">
              <a:schemeClr val="dk1"/>
            </a:lnRef>
            <a:fillRef idx="0">
              <a:schemeClr val="dk1"/>
            </a:fillRef>
            <a:effectRef idx="2">
              <a:schemeClr val="dk1"/>
            </a:effectRef>
            <a:fontRef idx="minor">
              <a:schemeClr val="tx1"/>
            </a:fontRef>
          </p:style>
        </p:cxnSp>
        <p:cxnSp>
          <p:nvCxnSpPr>
            <p:cNvPr id="91" name="Straight Connector 90">
              <a:extLst>
                <a:ext uri="{FF2B5EF4-FFF2-40B4-BE49-F238E27FC236}">
                  <a16:creationId xmlns:a16="http://schemas.microsoft.com/office/drawing/2014/main" id="{E275790A-AE9B-4E7B-A54E-D6BC3C28321C}"/>
                </a:ext>
              </a:extLst>
            </p:cNvPr>
            <p:cNvCxnSpPr>
              <a:stCxn id="92" idx="5"/>
              <a:endCxn id="98" idx="1"/>
            </p:cNvCxnSpPr>
            <p:nvPr/>
          </p:nvCxnSpPr>
          <p:spPr>
            <a:xfrm>
              <a:off x="2557550" y="3509893"/>
              <a:ext cx="239361" cy="396733"/>
            </a:xfrm>
            <a:prstGeom prst="line">
              <a:avLst/>
            </a:prstGeom>
          </p:spPr>
          <p:style>
            <a:lnRef idx="3">
              <a:schemeClr val="dk1"/>
            </a:lnRef>
            <a:fillRef idx="0">
              <a:schemeClr val="dk1"/>
            </a:fillRef>
            <a:effectRef idx="2">
              <a:schemeClr val="dk1"/>
            </a:effectRef>
            <a:fontRef idx="minor">
              <a:schemeClr val="tx1"/>
            </a:fontRef>
          </p:style>
        </p:cxnSp>
        <p:sp>
          <p:nvSpPr>
            <p:cNvPr id="92" name="Oval 91">
              <a:extLst>
                <a:ext uri="{FF2B5EF4-FFF2-40B4-BE49-F238E27FC236}">
                  <a16:creationId xmlns:a16="http://schemas.microsoft.com/office/drawing/2014/main" id="{CA1B1687-CF77-4289-A145-7530F574D392}"/>
                </a:ext>
              </a:extLst>
            </p:cNvPr>
            <p:cNvSpPr/>
            <p:nvPr/>
          </p:nvSpPr>
          <p:spPr>
            <a:xfrm>
              <a:off x="2412707" y="3365050"/>
              <a:ext cx="169694" cy="169694"/>
            </a:xfrm>
            <a:prstGeom prst="ellipse">
              <a:avLst/>
            </a:prstGeom>
          </p:spPr>
          <p:style>
            <a:lnRef idx="0">
              <a:schemeClr val="accent2"/>
            </a:lnRef>
            <a:fillRef idx="3">
              <a:schemeClr val="accent2"/>
            </a:fillRef>
            <a:effectRef idx="3">
              <a:schemeClr val="accent2"/>
            </a:effectRef>
            <a:fontRef idx="minor">
              <a:schemeClr val="lt1"/>
            </a:fontRef>
          </p:style>
          <p:txBody>
            <a:bodyPr lIns="0" tIns="0" rIns="0" bIns="0" rtlCol="0" anchor="ctr"/>
            <a:lstStyle/>
            <a:p>
              <a:pPr algn="ctr"/>
              <a:endParaRPr lang="en-US" dirty="0"/>
            </a:p>
          </p:txBody>
        </p:sp>
        <p:sp>
          <p:nvSpPr>
            <p:cNvPr id="93" name="Oval 92">
              <a:extLst>
                <a:ext uri="{FF2B5EF4-FFF2-40B4-BE49-F238E27FC236}">
                  <a16:creationId xmlns:a16="http://schemas.microsoft.com/office/drawing/2014/main" id="{2614F298-CD4E-431C-AE32-ED2C28005F5F}"/>
                </a:ext>
              </a:extLst>
            </p:cNvPr>
            <p:cNvSpPr/>
            <p:nvPr/>
          </p:nvSpPr>
          <p:spPr>
            <a:xfrm>
              <a:off x="1537248" y="2832269"/>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3CA6F73C-C535-48CE-BCBB-888C54700234}"/>
                </a:ext>
              </a:extLst>
            </p:cNvPr>
            <p:cNvSpPr/>
            <p:nvPr/>
          </p:nvSpPr>
          <p:spPr>
            <a:xfrm>
              <a:off x="2412707" y="3899069"/>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B873BAF2-9D48-4251-AA9E-16DF9FAF5774}"/>
                </a:ext>
              </a:extLst>
            </p:cNvPr>
            <p:cNvSpPr/>
            <p:nvPr/>
          </p:nvSpPr>
          <p:spPr>
            <a:xfrm>
              <a:off x="888707" y="3441250"/>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CFEF4FE6-55F9-45C9-AD27-14085864D10E}"/>
                </a:ext>
              </a:extLst>
            </p:cNvPr>
            <p:cNvSpPr/>
            <p:nvPr/>
          </p:nvSpPr>
          <p:spPr>
            <a:xfrm>
              <a:off x="1193507" y="2908469"/>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DF161118-2385-43A0-8569-2750180D11D5}"/>
                </a:ext>
              </a:extLst>
            </p:cNvPr>
            <p:cNvSpPr/>
            <p:nvPr/>
          </p:nvSpPr>
          <p:spPr>
            <a:xfrm>
              <a:off x="1193507" y="3957975"/>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C553C4EC-F8ED-4CA4-872A-6083D1DB86BD}"/>
                </a:ext>
              </a:extLst>
            </p:cNvPr>
            <p:cNvSpPr/>
            <p:nvPr/>
          </p:nvSpPr>
          <p:spPr>
            <a:xfrm>
              <a:off x="2772060" y="3881775"/>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C889F091-E848-45EF-AE79-8B08BA8128EB}"/>
                </a:ext>
              </a:extLst>
            </p:cNvPr>
            <p:cNvSpPr/>
            <p:nvPr/>
          </p:nvSpPr>
          <p:spPr>
            <a:xfrm>
              <a:off x="3076860" y="3365050"/>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913DFE33-3CDE-4E4F-9786-7BD7D73A3034}"/>
                </a:ext>
              </a:extLst>
            </p:cNvPr>
            <p:cNvSpPr/>
            <p:nvPr/>
          </p:nvSpPr>
          <p:spPr>
            <a:xfrm>
              <a:off x="2772060" y="2832269"/>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141100B1-DBC5-446D-AE4F-9AD7BBD4562D}"/>
                </a:ext>
              </a:extLst>
            </p:cNvPr>
            <p:cNvSpPr/>
            <p:nvPr/>
          </p:nvSpPr>
          <p:spPr>
            <a:xfrm>
              <a:off x="3000660" y="3060869"/>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791E5F3F-754F-4CB4-9FB1-0EAB5E28DDCA}"/>
                </a:ext>
              </a:extLst>
            </p:cNvPr>
            <p:cNvSpPr/>
            <p:nvPr/>
          </p:nvSpPr>
          <p:spPr>
            <a:xfrm>
              <a:off x="2983366" y="3653175"/>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4496BCD5-D9C6-4E74-A1DD-247F68B1337D}"/>
                </a:ext>
              </a:extLst>
            </p:cNvPr>
            <p:cNvSpPr/>
            <p:nvPr/>
          </p:nvSpPr>
          <p:spPr>
            <a:xfrm>
              <a:off x="982201" y="3137069"/>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259CD14F-BA85-40B8-80A3-780CA7B2F4F5}"/>
                </a:ext>
              </a:extLst>
            </p:cNvPr>
            <p:cNvSpPr/>
            <p:nvPr/>
          </p:nvSpPr>
          <p:spPr>
            <a:xfrm>
              <a:off x="982201" y="3729375"/>
              <a:ext cx="169694" cy="16969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105" name="Right Arrow 198">
            <a:extLst>
              <a:ext uri="{FF2B5EF4-FFF2-40B4-BE49-F238E27FC236}">
                <a16:creationId xmlns:a16="http://schemas.microsoft.com/office/drawing/2014/main" id="{302D00A2-81E9-49F9-B018-553EA7A08B20}"/>
              </a:ext>
            </a:extLst>
          </p:cNvPr>
          <p:cNvSpPr/>
          <p:nvPr/>
        </p:nvSpPr>
        <p:spPr>
          <a:xfrm rot="10800000">
            <a:off x="3395772" y="3442051"/>
            <a:ext cx="504224" cy="440588"/>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0" name="TextBox 109">
            <a:extLst>
              <a:ext uri="{FF2B5EF4-FFF2-40B4-BE49-F238E27FC236}">
                <a16:creationId xmlns:a16="http://schemas.microsoft.com/office/drawing/2014/main" id="{C1B97C78-8E96-49EA-8D96-F52BC9A19C00}"/>
              </a:ext>
            </a:extLst>
          </p:cNvPr>
          <p:cNvSpPr txBox="1"/>
          <p:nvPr/>
        </p:nvSpPr>
        <p:spPr>
          <a:xfrm>
            <a:off x="-6139" y="4407750"/>
            <a:ext cx="1951240" cy="307777"/>
          </a:xfrm>
          <a:prstGeom prst="rect">
            <a:avLst/>
          </a:prstGeom>
          <a:noFill/>
        </p:spPr>
        <p:txBody>
          <a:bodyPr wrap="none" rtlCol="0">
            <a:spAutoFit/>
          </a:bodyPr>
          <a:lstStyle/>
          <a:p>
            <a:r>
              <a:rPr lang="en-US" sz="1400" dirty="0">
                <a:solidFill>
                  <a:srgbClr val="000000"/>
                </a:solidFill>
                <a:latin typeface="Lucida Grande"/>
                <a:ea typeface="Lucida Grande"/>
                <a:cs typeface="Lucida Grande"/>
              </a:rPr>
              <a:t>Figure from [OSDI ‘12]</a:t>
            </a:r>
            <a:endParaRPr lang="en-US" sz="1400" dirty="0"/>
          </a:p>
        </p:txBody>
      </p:sp>
    </p:spTree>
    <p:extLst>
      <p:ext uri="{BB962C8B-B14F-4D97-AF65-F5344CB8AC3E}">
        <p14:creationId xmlns:p14="http://schemas.microsoft.com/office/powerpoint/2010/main" val="3529093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5899F9-C3A3-4A16-81C3-A584FC16AD1B}"/>
              </a:ext>
            </a:extLst>
          </p:cNvPr>
          <p:cNvSpPr>
            <a:spLocks noGrp="1"/>
          </p:cNvSpPr>
          <p:nvPr>
            <p:ph type="title"/>
          </p:nvPr>
        </p:nvSpPr>
        <p:spPr>
          <a:xfrm>
            <a:off x="457200" y="205979"/>
            <a:ext cx="8229600" cy="857250"/>
          </a:xfrm>
        </p:spPr>
        <p:txBody>
          <a:bodyPr>
            <a:noAutofit/>
          </a:bodyPr>
          <a:lstStyle/>
          <a:p>
            <a:r>
              <a:rPr lang="en-US" sz="3200" dirty="0"/>
              <a:t>Appendix 3 - Problem with existing work</a:t>
            </a:r>
          </a:p>
        </p:txBody>
      </p:sp>
      <p:pic>
        <p:nvPicPr>
          <p:cNvPr id="6" name="Content Placeholder 5">
            <a:extLst>
              <a:ext uri="{FF2B5EF4-FFF2-40B4-BE49-F238E27FC236}">
                <a16:creationId xmlns:a16="http://schemas.microsoft.com/office/drawing/2014/main" id="{44FA9CBA-58B3-427B-ADE8-C734EFD49218}"/>
              </a:ext>
            </a:extLst>
          </p:cNvPr>
          <p:cNvPicPr>
            <a:picLocks noGrp="1" noChangeAspect="1"/>
          </p:cNvPicPr>
          <p:nvPr>
            <p:ph idx="1"/>
          </p:nvPr>
        </p:nvPicPr>
        <p:blipFill>
          <a:blip r:embed="rId3"/>
          <a:stretch>
            <a:fillRect/>
          </a:stretch>
        </p:blipFill>
        <p:spPr>
          <a:xfrm>
            <a:off x="583659" y="1063229"/>
            <a:ext cx="3073940" cy="2339865"/>
          </a:xfrm>
          <a:prstGeom prst="rect">
            <a:avLst/>
          </a:prstGeom>
        </p:spPr>
      </p:pic>
      <p:sp>
        <p:nvSpPr>
          <p:cNvPr id="7" name="Rectangle 6">
            <a:extLst>
              <a:ext uri="{FF2B5EF4-FFF2-40B4-BE49-F238E27FC236}">
                <a16:creationId xmlns:a16="http://schemas.microsoft.com/office/drawing/2014/main" id="{F339723D-AABF-4C5B-A830-6AFE4D3D8718}"/>
              </a:ext>
            </a:extLst>
          </p:cNvPr>
          <p:cNvSpPr/>
          <p:nvPr/>
        </p:nvSpPr>
        <p:spPr>
          <a:xfrm>
            <a:off x="0" y="4322888"/>
            <a:ext cx="3484031" cy="369332"/>
          </a:xfrm>
          <a:prstGeom prst="rect">
            <a:avLst/>
          </a:prstGeom>
        </p:spPr>
        <p:txBody>
          <a:bodyPr wrap="none">
            <a:spAutoFit/>
          </a:bodyPr>
          <a:lstStyle/>
          <a:p>
            <a:r>
              <a:rPr lang="en-US" dirty="0">
                <a:solidFill>
                  <a:srgbClr val="000000"/>
                </a:solidFill>
                <a:latin typeface="Lucida Grande"/>
                <a:ea typeface="Lucida Grande"/>
                <a:cs typeface="Lucida Grande"/>
              </a:rPr>
              <a:t>Figure from [CIKM ’10, TKDE ‘14]</a:t>
            </a:r>
            <a:endParaRPr lang="en-US" dirty="0"/>
          </a:p>
        </p:txBody>
      </p:sp>
      <p:sp>
        <p:nvSpPr>
          <p:cNvPr id="8" name="TextBox 7">
            <a:extLst>
              <a:ext uri="{FF2B5EF4-FFF2-40B4-BE49-F238E27FC236}">
                <a16:creationId xmlns:a16="http://schemas.microsoft.com/office/drawing/2014/main" id="{243484A5-4FE2-4900-B826-9A8237FB3518}"/>
              </a:ext>
            </a:extLst>
          </p:cNvPr>
          <p:cNvSpPr txBox="1"/>
          <p:nvPr/>
        </p:nvSpPr>
        <p:spPr>
          <a:xfrm>
            <a:off x="882726" y="3026098"/>
            <a:ext cx="1237903" cy="369332"/>
          </a:xfrm>
          <a:prstGeom prst="rect">
            <a:avLst/>
          </a:prstGeom>
          <a:noFill/>
        </p:spPr>
        <p:txBody>
          <a:bodyPr wrap="none" rtlCol="0">
            <a:spAutoFit/>
          </a:bodyPr>
          <a:lstStyle/>
          <a:p>
            <a:r>
              <a:rPr lang="en-US" dirty="0"/>
              <a:t>Tree sketch</a:t>
            </a:r>
          </a:p>
        </p:txBody>
      </p:sp>
      <p:sp>
        <p:nvSpPr>
          <p:cNvPr id="9" name="TextBox 8">
            <a:extLst>
              <a:ext uri="{FF2B5EF4-FFF2-40B4-BE49-F238E27FC236}">
                <a16:creationId xmlns:a16="http://schemas.microsoft.com/office/drawing/2014/main" id="{B231CDBA-E86E-4B03-801F-5CF2A676DDB1}"/>
              </a:ext>
            </a:extLst>
          </p:cNvPr>
          <p:cNvSpPr txBox="1"/>
          <p:nvPr/>
        </p:nvSpPr>
        <p:spPr>
          <a:xfrm>
            <a:off x="1172901" y="3599553"/>
            <a:ext cx="1895455" cy="369332"/>
          </a:xfrm>
          <a:prstGeom prst="rect">
            <a:avLst/>
          </a:prstGeom>
          <a:noFill/>
        </p:spPr>
        <p:txBody>
          <a:bodyPr wrap="none" rtlCol="0">
            <a:spAutoFit/>
          </a:bodyPr>
          <a:lstStyle/>
          <a:p>
            <a:r>
              <a:rPr lang="en-US" dirty="0"/>
              <a:t>Low path diversity</a:t>
            </a:r>
          </a:p>
        </p:txBody>
      </p:sp>
      <p:pic>
        <p:nvPicPr>
          <p:cNvPr id="10" name="Picture 9">
            <a:extLst>
              <a:ext uri="{FF2B5EF4-FFF2-40B4-BE49-F238E27FC236}">
                <a16:creationId xmlns:a16="http://schemas.microsoft.com/office/drawing/2014/main" id="{C761EAE5-E39B-4DDC-9DBD-F7FE4E7838B9}"/>
              </a:ext>
            </a:extLst>
          </p:cNvPr>
          <p:cNvPicPr>
            <a:picLocks noChangeAspect="1"/>
          </p:cNvPicPr>
          <p:nvPr/>
        </p:nvPicPr>
        <p:blipFill>
          <a:blip r:embed="rId4"/>
          <a:stretch>
            <a:fillRect/>
          </a:stretch>
        </p:blipFill>
        <p:spPr>
          <a:xfrm>
            <a:off x="4723694" y="1063229"/>
            <a:ext cx="2786060" cy="2246126"/>
          </a:xfrm>
          <a:prstGeom prst="rect">
            <a:avLst/>
          </a:prstGeom>
        </p:spPr>
      </p:pic>
      <p:sp>
        <p:nvSpPr>
          <p:cNvPr id="11" name="Rectangle 10">
            <a:extLst>
              <a:ext uri="{FF2B5EF4-FFF2-40B4-BE49-F238E27FC236}">
                <a16:creationId xmlns:a16="http://schemas.microsoft.com/office/drawing/2014/main" id="{B59439F3-2F9D-47A8-9C97-E844F23E4F12}"/>
              </a:ext>
            </a:extLst>
          </p:cNvPr>
          <p:cNvSpPr/>
          <p:nvPr/>
        </p:nvSpPr>
        <p:spPr>
          <a:xfrm>
            <a:off x="6550333" y="2882086"/>
            <a:ext cx="1552220" cy="369332"/>
          </a:xfrm>
          <a:prstGeom prst="rect">
            <a:avLst/>
          </a:prstGeom>
        </p:spPr>
        <p:txBody>
          <a:bodyPr wrap="none">
            <a:spAutoFit/>
          </a:bodyPr>
          <a:lstStyle/>
          <a:p>
            <a:r>
              <a:rPr lang="en-US" dirty="0"/>
              <a:t>Expended tree</a:t>
            </a:r>
          </a:p>
        </p:txBody>
      </p:sp>
      <p:sp>
        <p:nvSpPr>
          <p:cNvPr id="12" name="TextBox 11">
            <a:extLst>
              <a:ext uri="{FF2B5EF4-FFF2-40B4-BE49-F238E27FC236}">
                <a16:creationId xmlns:a16="http://schemas.microsoft.com/office/drawing/2014/main" id="{E461CC1C-56DF-4F50-9FED-DE4FAF318CA7}"/>
              </a:ext>
            </a:extLst>
          </p:cNvPr>
          <p:cNvSpPr txBox="1"/>
          <p:nvPr/>
        </p:nvSpPr>
        <p:spPr>
          <a:xfrm>
            <a:off x="4844138" y="3567287"/>
            <a:ext cx="3101105" cy="369332"/>
          </a:xfrm>
          <a:prstGeom prst="rect">
            <a:avLst/>
          </a:prstGeom>
          <a:noFill/>
        </p:spPr>
        <p:txBody>
          <a:bodyPr wrap="none" rtlCol="0">
            <a:spAutoFit/>
          </a:bodyPr>
          <a:lstStyle/>
          <a:p>
            <a:r>
              <a:rPr lang="en-US" dirty="0"/>
              <a:t>High cost for power-law graphs</a:t>
            </a:r>
          </a:p>
        </p:txBody>
      </p:sp>
    </p:spTree>
    <p:extLst>
      <p:ext uri="{BB962C8B-B14F-4D97-AF65-F5344CB8AC3E}">
        <p14:creationId xmlns:p14="http://schemas.microsoft.com/office/powerpoint/2010/main" val="36703908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8761821-B623-4C95-B981-1E18927926AD}"/>
              </a:ext>
            </a:extLst>
          </p:cNvPr>
          <p:cNvSpPr>
            <a:spLocks noGrp="1"/>
          </p:cNvSpPr>
          <p:nvPr>
            <p:ph type="title"/>
          </p:nvPr>
        </p:nvSpPr>
        <p:spPr/>
        <p:txBody>
          <a:bodyPr>
            <a:noAutofit/>
          </a:bodyPr>
          <a:lstStyle/>
          <a:p>
            <a:r>
              <a:rPr lang="en-US" sz="3200" dirty="0"/>
              <a:t>Appendix 4 - Small World Property</a:t>
            </a:r>
          </a:p>
        </p:txBody>
      </p:sp>
      <p:sp>
        <p:nvSpPr>
          <p:cNvPr id="4" name="Content Placeholder 3">
            <a:extLst>
              <a:ext uri="{FF2B5EF4-FFF2-40B4-BE49-F238E27FC236}">
                <a16:creationId xmlns:a16="http://schemas.microsoft.com/office/drawing/2014/main" id="{59C31B11-29E2-4FDB-84C9-D5592A5CC7DB}"/>
              </a:ext>
            </a:extLst>
          </p:cNvPr>
          <p:cNvSpPr>
            <a:spLocks noGrp="1"/>
          </p:cNvSpPr>
          <p:nvPr>
            <p:ph idx="1"/>
          </p:nvPr>
        </p:nvSpPr>
        <p:spPr>
          <a:xfrm>
            <a:off x="457200" y="1200151"/>
            <a:ext cx="8229600" cy="3394472"/>
          </a:xfrm>
        </p:spPr>
        <p:txBody>
          <a:bodyPr>
            <a:normAutofit/>
          </a:bodyPr>
          <a:lstStyle/>
          <a:p>
            <a:pPr marL="228600" lvl="1">
              <a:spcBef>
                <a:spcPts val="1000"/>
              </a:spcBef>
            </a:pPr>
            <a:r>
              <a:rPr lang="en-US" altLang="en-US" sz="2400" dirty="0"/>
              <a:t>“Small-world” experiments</a:t>
            </a:r>
          </a:p>
          <a:p>
            <a:pPr marL="228600" lvl="1">
              <a:spcBef>
                <a:spcPts val="1000"/>
              </a:spcBef>
            </a:pPr>
            <a:r>
              <a:rPr lang="en-US" altLang="en-US" sz="2400" dirty="0"/>
              <a:t>Most real world networks are small world networks</a:t>
            </a:r>
          </a:p>
          <a:p>
            <a:pPr marL="228600" lvl="1">
              <a:spcBef>
                <a:spcPts val="1000"/>
              </a:spcBef>
            </a:pPr>
            <a:r>
              <a:rPr lang="en-US" altLang="en-US" sz="2400" dirty="0"/>
              <a:t>Decentralized search </a:t>
            </a:r>
            <a:r>
              <a:rPr lang="en-US" altLang="en-US" sz="1800" dirty="0"/>
              <a:t>[Nature ‘00]</a:t>
            </a:r>
            <a:endParaRPr lang="en-US" altLang="en-US" sz="2400" dirty="0"/>
          </a:p>
        </p:txBody>
      </p:sp>
      <p:grpSp>
        <p:nvGrpSpPr>
          <p:cNvPr id="21" name="Group 20">
            <a:extLst>
              <a:ext uri="{FF2B5EF4-FFF2-40B4-BE49-F238E27FC236}">
                <a16:creationId xmlns:a16="http://schemas.microsoft.com/office/drawing/2014/main" id="{9EB8D301-314D-4E56-841C-76EEF507F5A0}"/>
              </a:ext>
            </a:extLst>
          </p:cNvPr>
          <p:cNvGrpSpPr/>
          <p:nvPr/>
        </p:nvGrpSpPr>
        <p:grpSpPr>
          <a:xfrm>
            <a:off x="947877" y="2702539"/>
            <a:ext cx="6684044" cy="1853550"/>
            <a:chOff x="1074312" y="3863345"/>
            <a:chExt cx="7369071" cy="2376770"/>
          </a:xfrm>
        </p:grpSpPr>
        <p:grpSp>
          <p:nvGrpSpPr>
            <p:cNvPr id="5" name="Group 4">
              <a:extLst>
                <a:ext uri="{FF2B5EF4-FFF2-40B4-BE49-F238E27FC236}">
                  <a16:creationId xmlns:a16="http://schemas.microsoft.com/office/drawing/2014/main" id="{5740F3A6-1D62-41EC-B4D6-D6C1F4E596FE}"/>
                </a:ext>
              </a:extLst>
            </p:cNvPr>
            <p:cNvGrpSpPr/>
            <p:nvPr/>
          </p:nvGrpSpPr>
          <p:grpSpPr>
            <a:xfrm>
              <a:off x="1074312" y="3902232"/>
              <a:ext cx="1051891" cy="1525733"/>
              <a:chOff x="821467" y="536719"/>
              <a:chExt cx="1051891" cy="1525733"/>
            </a:xfrm>
          </p:grpSpPr>
          <p:sp>
            <p:nvSpPr>
              <p:cNvPr id="6" name="TextBox 5">
                <a:extLst>
                  <a:ext uri="{FF2B5EF4-FFF2-40B4-BE49-F238E27FC236}">
                    <a16:creationId xmlns:a16="http://schemas.microsoft.com/office/drawing/2014/main" id="{D819DED0-3940-4B05-BA84-E395AD8E79A4}"/>
                  </a:ext>
                </a:extLst>
              </p:cNvPr>
              <p:cNvSpPr txBox="1"/>
              <p:nvPr/>
            </p:nvSpPr>
            <p:spPr>
              <a:xfrm>
                <a:off x="821467" y="536719"/>
                <a:ext cx="1051891" cy="523220"/>
              </a:xfrm>
              <a:prstGeom prst="rect">
                <a:avLst/>
              </a:prstGeom>
              <a:noFill/>
            </p:spPr>
            <p:txBody>
              <a:bodyPr wrap="none" rtlCol="0">
                <a:spAutoFit/>
              </a:bodyPr>
              <a:lstStyle/>
              <a:p>
                <a:r>
                  <a:rPr lang="en-US" sz="2800" b="1" dirty="0"/>
                  <a:t>Social</a:t>
                </a:r>
              </a:p>
            </p:txBody>
          </p:sp>
          <p:pic>
            <p:nvPicPr>
              <p:cNvPr id="7" name="Picture 6">
                <a:extLst>
                  <a:ext uri="{FF2B5EF4-FFF2-40B4-BE49-F238E27FC236}">
                    <a16:creationId xmlns:a16="http://schemas.microsoft.com/office/drawing/2014/main" id="{F9EED8E2-A1A2-4998-A6FF-A1CFC9290D94}"/>
                  </a:ext>
                </a:extLst>
              </p:cNvPr>
              <p:cNvPicPr>
                <a:picLocks noChangeAspect="1"/>
              </p:cNvPicPr>
              <p:nvPr/>
            </p:nvPicPr>
            <p:blipFill>
              <a:blip r:embed="rId3"/>
              <a:stretch>
                <a:fillRect/>
              </a:stretch>
            </p:blipFill>
            <p:spPr>
              <a:xfrm>
                <a:off x="890213" y="1148052"/>
                <a:ext cx="914400" cy="914400"/>
              </a:xfrm>
              <a:prstGeom prst="rect">
                <a:avLst/>
              </a:prstGeom>
            </p:spPr>
          </p:pic>
        </p:grpSp>
        <p:grpSp>
          <p:nvGrpSpPr>
            <p:cNvPr id="8" name="Group 7">
              <a:extLst>
                <a:ext uri="{FF2B5EF4-FFF2-40B4-BE49-F238E27FC236}">
                  <a16:creationId xmlns:a16="http://schemas.microsoft.com/office/drawing/2014/main" id="{27980076-7DA6-4B91-81C7-BDD7CD018846}"/>
                </a:ext>
              </a:extLst>
            </p:cNvPr>
            <p:cNvGrpSpPr/>
            <p:nvPr/>
          </p:nvGrpSpPr>
          <p:grpSpPr>
            <a:xfrm>
              <a:off x="3166637" y="3863345"/>
              <a:ext cx="1297300" cy="1700547"/>
              <a:chOff x="6212665" y="457200"/>
              <a:chExt cx="1297300" cy="1700547"/>
            </a:xfrm>
          </p:grpSpPr>
          <p:sp>
            <p:nvSpPr>
              <p:cNvPr id="9" name="TextBox 8">
                <a:extLst>
                  <a:ext uri="{FF2B5EF4-FFF2-40B4-BE49-F238E27FC236}">
                    <a16:creationId xmlns:a16="http://schemas.microsoft.com/office/drawing/2014/main" id="{3851152D-C411-4EBE-B500-1214B5F4F87B}"/>
                  </a:ext>
                </a:extLst>
              </p:cNvPr>
              <p:cNvSpPr txBox="1"/>
              <p:nvPr/>
            </p:nvSpPr>
            <p:spPr>
              <a:xfrm>
                <a:off x="6212665" y="457200"/>
                <a:ext cx="1297300" cy="523220"/>
              </a:xfrm>
              <a:prstGeom prst="rect">
                <a:avLst/>
              </a:prstGeom>
              <a:noFill/>
            </p:spPr>
            <p:txBody>
              <a:bodyPr wrap="none" rtlCol="0">
                <a:spAutoFit/>
              </a:bodyPr>
              <a:lstStyle/>
              <a:p>
                <a:r>
                  <a:rPr lang="en-US" sz="2800" b="1" dirty="0"/>
                  <a:t>Science</a:t>
                </a:r>
              </a:p>
            </p:txBody>
          </p:sp>
          <p:pic>
            <p:nvPicPr>
              <p:cNvPr id="10" name="Picture 9">
                <a:extLst>
                  <a:ext uri="{FF2B5EF4-FFF2-40B4-BE49-F238E27FC236}">
                    <a16:creationId xmlns:a16="http://schemas.microsoft.com/office/drawing/2014/main" id="{DBF89E82-0A07-47FA-AB25-1A10407F65C7}"/>
                  </a:ext>
                </a:extLst>
              </p:cNvPr>
              <p:cNvPicPr>
                <a:picLocks noChangeAspect="1"/>
              </p:cNvPicPr>
              <p:nvPr/>
            </p:nvPicPr>
            <p:blipFill>
              <a:blip r:embed="rId4"/>
              <a:stretch>
                <a:fillRect/>
              </a:stretch>
            </p:blipFill>
            <p:spPr>
              <a:xfrm rot="19800000">
                <a:off x="6217249" y="1052758"/>
                <a:ext cx="1154310" cy="1104989"/>
              </a:xfrm>
              <a:prstGeom prst="rect">
                <a:avLst/>
              </a:prstGeom>
            </p:spPr>
          </p:pic>
        </p:grpSp>
        <p:grpSp>
          <p:nvGrpSpPr>
            <p:cNvPr id="11" name="Group 10">
              <a:extLst>
                <a:ext uri="{FF2B5EF4-FFF2-40B4-BE49-F238E27FC236}">
                  <a16:creationId xmlns:a16="http://schemas.microsoft.com/office/drawing/2014/main" id="{C18865BE-A202-4349-824F-5D77E98A7E5F}"/>
                </a:ext>
              </a:extLst>
            </p:cNvPr>
            <p:cNvGrpSpPr/>
            <p:nvPr/>
          </p:nvGrpSpPr>
          <p:grpSpPr>
            <a:xfrm>
              <a:off x="4987703" y="3863345"/>
              <a:ext cx="1877813" cy="1637450"/>
              <a:chOff x="4330511" y="457200"/>
              <a:chExt cx="1877813" cy="1637450"/>
            </a:xfrm>
          </p:grpSpPr>
          <p:sp>
            <p:nvSpPr>
              <p:cNvPr id="12" name="TextBox 11">
                <a:extLst>
                  <a:ext uri="{FF2B5EF4-FFF2-40B4-BE49-F238E27FC236}">
                    <a16:creationId xmlns:a16="http://schemas.microsoft.com/office/drawing/2014/main" id="{FF087DA2-1CFC-4814-8921-7AB81F7A13BC}"/>
                  </a:ext>
                </a:extLst>
              </p:cNvPr>
              <p:cNvSpPr txBox="1"/>
              <p:nvPr/>
            </p:nvSpPr>
            <p:spPr>
              <a:xfrm>
                <a:off x="4330511" y="457200"/>
                <a:ext cx="1877813" cy="523220"/>
              </a:xfrm>
              <a:prstGeom prst="rect">
                <a:avLst/>
              </a:prstGeom>
              <a:noFill/>
            </p:spPr>
            <p:txBody>
              <a:bodyPr wrap="none" rtlCol="0">
                <a:spAutoFit/>
              </a:bodyPr>
              <a:lstStyle/>
              <a:p>
                <a:r>
                  <a:rPr lang="en-US" sz="2800" b="1" dirty="0"/>
                  <a:t>Advertising</a:t>
                </a:r>
              </a:p>
            </p:txBody>
          </p:sp>
          <p:pic>
            <p:nvPicPr>
              <p:cNvPr id="13" name="Picture 12">
                <a:extLst>
                  <a:ext uri="{FF2B5EF4-FFF2-40B4-BE49-F238E27FC236}">
                    <a16:creationId xmlns:a16="http://schemas.microsoft.com/office/drawing/2014/main" id="{21ABAD1A-017F-48D5-B45E-DD5511088730}"/>
                  </a:ext>
                </a:extLst>
              </p:cNvPr>
              <p:cNvPicPr>
                <a:picLocks noChangeAspect="1"/>
              </p:cNvPicPr>
              <p:nvPr/>
            </p:nvPicPr>
            <p:blipFill rotWithShape="1">
              <a:blip r:embed="rId5"/>
              <a:srcRect l="8304" t="5439" r="8655" b="5672"/>
              <a:stretch/>
            </p:blipFill>
            <p:spPr>
              <a:xfrm>
                <a:off x="4750699" y="1115855"/>
                <a:ext cx="914400" cy="978795"/>
              </a:xfrm>
              <a:prstGeom prst="rect">
                <a:avLst/>
              </a:prstGeom>
            </p:spPr>
          </p:pic>
        </p:grpSp>
        <p:grpSp>
          <p:nvGrpSpPr>
            <p:cNvPr id="14" name="Group 13">
              <a:extLst>
                <a:ext uri="{FF2B5EF4-FFF2-40B4-BE49-F238E27FC236}">
                  <a16:creationId xmlns:a16="http://schemas.microsoft.com/office/drawing/2014/main" id="{2B9DE6AD-A3CE-4948-9313-3D603F0B11A6}"/>
                </a:ext>
              </a:extLst>
            </p:cNvPr>
            <p:cNvGrpSpPr/>
            <p:nvPr/>
          </p:nvGrpSpPr>
          <p:grpSpPr>
            <a:xfrm>
              <a:off x="7389283" y="3863345"/>
              <a:ext cx="1054100" cy="1616207"/>
              <a:chOff x="2808688" y="457200"/>
              <a:chExt cx="1054100" cy="1616207"/>
            </a:xfrm>
          </p:grpSpPr>
          <p:sp>
            <p:nvSpPr>
              <p:cNvPr id="15" name="TextBox 14">
                <a:extLst>
                  <a:ext uri="{FF2B5EF4-FFF2-40B4-BE49-F238E27FC236}">
                    <a16:creationId xmlns:a16="http://schemas.microsoft.com/office/drawing/2014/main" id="{A67972EC-9DEE-4C15-97C0-92293A073923}"/>
                  </a:ext>
                </a:extLst>
              </p:cNvPr>
              <p:cNvSpPr txBox="1"/>
              <p:nvPr/>
            </p:nvSpPr>
            <p:spPr>
              <a:xfrm>
                <a:off x="2893975" y="457200"/>
                <a:ext cx="883525" cy="523220"/>
              </a:xfrm>
              <a:prstGeom prst="rect">
                <a:avLst/>
              </a:prstGeom>
              <a:noFill/>
            </p:spPr>
            <p:txBody>
              <a:bodyPr wrap="none" rtlCol="0">
                <a:spAutoFit/>
              </a:bodyPr>
              <a:lstStyle/>
              <a:p>
                <a:r>
                  <a:rPr lang="en-US" sz="2800" b="1" dirty="0"/>
                  <a:t>Web</a:t>
                </a:r>
              </a:p>
            </p:txBody>
          </p:sp>
          <p:pic>
            <p:nvPicPr>
              <p:cNvPr id="16" name="Picture 15">
                <a:extLst>
                  <a:ext uri="{FF2B5EF4-FFF2-40B4-BE49-F238E27FC236}">
                    <a16:creationId xmlns:a16="http://schemas.microsoft.com/office/drawing/2014/main" id="{131F814A-2602-4920-9421-717F84702771}"/>
                  </a:ext>
                </a:extLst>
              </p:cNvPr>
              <p:cNvPicPr>
                <a:picLocks noChangeAspect="1"/>
              </p:cNvPicPr>
              <p:nvPr/>
            </p:nvPicPr>
            <p:blipFill>
              <a:blip r:embed="rId6"/>
              <a:stretch>
                <a:fillRect/>
              </a:stretch>
            </p:blipFill>
            <p:spPr>
              <a:xfrm>
                <a:off x="2808688" y="1019307"/>
                <a:ext cx="1054100" cy="1054100"/>
              </a:xfrm>
              <a:prstGeom prst="rect">
                <a:avLst/>
              </a:prstGeom>
            </p:spPr>
          </p:pic>
        </p:grpSp>
        <p:sp>
          <p:nvSpPr>
            <p:cNvPr id="17" name="TextBox 16">
              <a:extLst>
                <a:ext uri="{FF2B5EF4-FFF2-40B4-BE49-F238E27FC236}">
                  <a16:creationId xmlns:a16="http://schemas.microsoft.com/office/drawing/2014/main" id="{2D52C7CD-C243-4902-BA2B-B2794EBED392}"/>
                </a:ext>
              </a:extLst>
            </p:cNvPr>
            <p:cNvSpPr txBox="1"/>
            <p:nvPr/>
          </p:nvSpPr>
          <p:spPr>
            <a:xfrm>
              <a:off x="1313960" y="5778450"/>
              <a:ext cx="572593" cy="461665"/>
            </a:xfrm>
            <a:prstGeom prst="rect">
              <a:avLst/>
            </a:prstGeom>
            <a:noFill/>
          </p:spPr>
          <p:txBody>
            <a:bodyPr wrap="none" rtlCol="0">
              <a:spAutoFit/>
            </a:bodyPr>
            <a:lstStyle/>
            <a:p>
              <a:r>
                <a:rPr lang="en-US" sz="2400" dirty="0"/>
                <a:t>4.7</a:t>
              </a:r>
            </a:p>
          </p:txBody>
        </p:sp>
        <p:sp>
          <p:nvSpPr>
            <p:cNvPr id="18" name="TextBox 17">
              <a:extLst>
                <a:ext uri="{FF2B5EF4-FFF2-40B4-BE49-F238E27FC236}">
                  <a16:creationId xmlns:a16="http://schemas.microsoft.com/office/drawing/2014/main" id="{BAC9C6F3-9DE2-47AD-84C6-DE102B70EEFA}"/>
                </a:ext>
              </a:extLst>
            </p:cNvPr>
            <p:cNvSpPr txBox="1"/>
            <p:nvPr/>
          </p:nvSpPr>
          <p:spPr>
            <a:xfrm>
              <a:off x="3462079" y="5778450"/>
              <a:ext cx="572593" cy="461665"/>
            </a:xfrm>
            <a:prstGeom prst="rect">
              <a:avLst/>
            </a:prstGeom>
            <a:noFill/>
          </p:spPr>
          <p:txBody>
            <a:bodyPr wrap="none" rtlCol="0">
              <a:spAutoFit/>
            </a:bodyPr>
            <a:lstStyle/>
            <a:p>
              <a:r>
                <a:rPr lang="en-US" sz="2400" dirty="0"/>
                <a:t>6</a:t>
              </a:r>
              <a:r>
                <a:rPr lang="en-US" sz="2400" i="1" dirty="0"/>
                <a:t>.</a:t>
              </a:r>
              <a:r>
                <a:rPr lang="en-US" sz="2400" dirty="0"/>
                <a:t>8</a:t>
              </a:r>
            </a:p>
          </p:txBody>
        </p:sp>
        <p:sp>
          <p:nvSpPr>
            <p:cNvPr id="19" name="TextBox 18">
              <a:extLst>
                <a:ext uri="{FF2B5EF4-FFF2-40B4-BE49-F238E27FC236}">
                  <a16:creationId xmlns:a16="http://schemas.microsoft.com/office/drawing/2014/main" id="{2F5ED568-D896-4C06-9EA4-2D560435ECAF}"/>
                </a:ext>
              </a:extLst>
            </p:cNvPr>
            <p:cNvSpPr txBox="1"/>
            <p:nvPr/>
          </p:nvSpPr>
          <p:spPr>
            <a:xfrm>
              <a:off x="5640312" y="5778450"/>
              <a:ext cx="572593" cy="461665"/>
            </a:xfrm>
            <a:prstGeom prst="rect">
              <a:avLst/>
            </a:prstGeom>
            <a:noFill/>
          </p:spPr>
          <p:txBody>
            <a:bodyPr wrap="none" rtlCol="0">
              <a:spAutoFit/>
            </a:bodyPr>
            <a:lstStyle/>
            <a:p>
              <a:r>
                <a:rPr lang="en-US" sz="2400" dirty="0"/>
                <a:t>7.6</a:t>
              </a:r>
            </a:p>
          </p:txBody>
        </p:sp>
        <p:sp>
          <p:nvSpPr>
            <p:cNvPr id="20" name="TextBox 19">
              <a:extLst>
                <a:ext uri="{FF2B5EF4-FFF2-40B4-BE49-F238E27FC236}">
                  <a16:creationId xmlns:a16="http://schemas.microsoft.com/office/drawing/2014/main" id="{7853837B-9E36-4B09-B4B0-A4205D790197}"/>
                </a:ext>
              </a:extLst>
            </p:cNvPr>
            <p:cNvSpPr txBox="1"/>
            <p:nvPr/>
          </p:nvSpPr>
          <p:spPr>
            <a:xfrm>
              <a:off x="7630035" y="5778450"/>
              <a:ext cx="572593" cy="461665"/>
            </a:xfrm>
            <a:prstGeom prst="rect">
              <a:avLst/>
            </a:prstGeom>
            <a:noFill/>
          </p:spPr>
          <p:txBody>
            <a:bodyPr wrap="none" rtlCol="0">
              <a:spAutoFit/>
            </a:bodyPr>
            <a:lstStyle/>
            <a:p>
              <a:r>
                <a:rPr lang="en-US" sz="2400" dirty="0"/>
                <a:t>8.1</a:t>
              </a:r>
            </a:p>
          </p:txBody>
        </p:sp>
      </p:grpSp>
    </p:spTree>
    <p:extLst>
      <p:ext uri="{BB962C8B-B14F-4D97-AF65-F5344CB8AC3E}">
        <p14:creationId xmlns:p14="http://schemas.microsoft.com/office/powerpoint/2010/main" val="4669764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53180D-2773-4333-B760-633944E8A5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222139"/>
            <a:ext cx="3993652" cy="2823264"/>
          </a:xfrm>
          <a:prstGeom prst="rect">
            <a:avLst/>
          </a:prstGeom>
        </p:spPr>
      </p:pic>
      <p:sp>
        <p:nvSpPr>
          <p:cNvPr id="3" name="Title 2">
            <a:extLst>
              <a:ext uri="{FF2B5EF4-FFF2-40B4-BE49-F238E27FC236}">
                <a16:creationId xmlns:a16="http://schemas.microsoft.com/office/drawing/2014/main" id="{7C0B7BEF-3F4F-4537-8DBB-29C2EEB64F4A}"/>
              </a:ext>
            </a:extLst>
          </p:cNvPr>
          <p:cNvSpPr>
            <a:spLocks noGrp="1"/>
          </p:cNvSpPr>
          <p:nvPr>
            <p:ph type="title"/>
          </p:nvPr>
        </p:nvSpPr>
        <p:spPr/>
        <p:txBody>
          <a:bodyPr>
            <a:normAutofit/>
          </a:bodyPr>
          <a:lstStyle/>
          <a:p>
            <a:r>
              <a:rPr lang="en-US" sz="3200" dirty="0"/>
              <a:t>Appendix 5 - Why not BFS?</a:t>
            </a:r>
          </a:p>
        </p:txBody>
      </p:sp>
      <p:pic>
        <p:nvPicPr>
          <p:cNvPr id="2" name="Picture 1">
            <a:extLst>
              <a:ext uri="{FF2B5EF4-FFF2-40B4-BE49-F238E27FC236}">
                <a16:creationId xmlns:a16="http://schemas.microsoft.com/office/drawing/2014/main" id="{9D73B99B-0DDA-4260-9341-FA58BFFF453F}"/>
              </a:ext>
            </a:extLst>
          </p:cNvPr>
          <p:cNvPicPr>
            <a:picLocks noChangeAspect="1"/>
          </p:cNvPicPr>
          <p:nvPr/>
        </p:nvPicPr>
        <p:blipFill>
          <a:blip r:embed="rId4"/>
          <a:stretch>
            <a:fillRect/>
          </a:stretch>
        </p:blipFill>
        <p:spPr>
          <a:xfrm>
            <a:off x="4450852" y="1401323"/>
            <a:ext cx="4235948" cy="2639282"/>
          </a:xfrm>
          <a:prstGeom prst="rect">
            <a:avLst/>
          </a:prstGeom>
        </p:spPr>
      </p:pic>
      <p:sp>
        <p:nvSpPr>
          <p:cNvPr id="7" name="TextBox 6">
            <a:extLst>
              <a:ext uri="{FF2B5EF4-FFF2-40B4-BE49-F238E27FC236}">
                <a16:creationId xmlns:a16="http://schemas.microsoft.com/office/drawing/2014/main" id="{CD91EC0B-B3F4-4C18-9F4E-7C972BE26D7D}"/>
              </a:ext>
            </a:extLst>
          </p:cNvPr>
          <p:cNvSpPr txBox="1"/>
          <p:nvPr/>
        </p:nvSpPr>
        <p:spPr>
          <a:xfrm>
            <a:off x="-75712" y="4394140"/>
            <a:ext cx="2614883" cy="307777"/>
          </a:xfrm>
          <a:prstGeom prst="rect">
            <a:avLst/>
          </a:prstGeom>
          <a:noFill/>
        </p:spPr>
        <p:txBody>
          <a:bodyPr wrap="none" rtlCol="0">
            <a:spAutoFit/>
          </a:bodyPr>
          <a:lstStyle/>
          <a:p>
            <a:r>
              <a:rPr lang="en-US" sz="1400" dirty="0">
                <a:solidFill>
                  <a:srgbClr val="000000"/>
                </a:solidFill>
                <a:latin typeface="Lucida Grande"/>
                <a:ea typeface="Lucida Grande"/>
                <a:cs typeface="Lucida Grande"/>
              </a:rPr>
              <a:t>GPU Figure from [Big Data ‘14]</a:t>
            </a:r>
            <a:endParaRPr lang="en-US" sz="1400" dirty="0"/>
          </a:p>
        </p:txBody>
      </p:sp>
    </p:spTree>
    <p:extLst>
      <p:ext uri="{BB962C8B-B14F-4D97-AF65-F5344CB8AC3E}">
        <p14:creationId xmlns:p14="http://schemas.microsoft.com/office/powerpoint/2010/main" val="37900712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Rectangle 101">
            <a:extLst>
              <a:ext uri="{FF2B5EF4-FFF2-40B4-BE49-F238E27FC236}">
                <a16:creationId xmlns:a16="http://schemas.microsoft.com/office/drawing/2014/main" id="{651FC09E-D92E-4EB0-A71E-9C469FAF3561}"/>
              </a:ext>
            </a:extLst>
          </p:cNvPr>
          <p:cNvSpPr/>
          <p:nvPr/>
        </p:nvSpPr>
        <p:spPr>
          <a:xfrm>
            <a:off x="6439498" y="3288226"/>
            <a:ext cx="2247302" cy="48829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9C3F8FA-DFEF-475A-A4CD-1F200D705663}"/>
              </a:ext>
            </a:extLst>
          </p:cNvPr>
          <p:cNvSpPr>
            <a:spLocks noGrp="1"/>
          </p:cNvSpPr>
          <p:nvPr>
            <p:ph type="title"/>
          </p:nvPr>
        </p:nvSpPr>
        <p:spPr/>
        <p:txBody>
          <a:bodyPr>
            <a:normAutofit fontScale="90000"/>
          </a:bodyPr>
          <a:lstStyle/>
          <a:p>
            <a:r>
              <a:rPr lang="en-US" sz="3200" dirty="0"/>
              <a:t>Appendix 6 - Landmark Based Index (with animation)</a:t>
            </a:r>
          </a:p>
        </p:txBody>
      </p:sp>
      <p:grpSp>
        <p:nvGrpSpPr>
          <p:cNvPr id="4" name="Group 3">
            <a:extLst>
              <a:ext uri="{FF2B5EF4-FFF2-40B4-BE49-F238E27FC236}">
                <a16:creationId xmlns:a16="http://schemas.microsoft.com/office/drawing/2014/main" id="{5AE3809F-34AE-4927-89EA-51603B7DF942}"/>
              </a:ext>
            </a:extLst>
          </p:cNvPr>
          <p:cNvGrpSpPr/>
          <p:nvPr/>
        </p:nvGrpSpPr>
        <p:grpSpPr>
          <a:xfrm>
            <a:off x="4559189" y="1313408"/>
            <a:ext cx="4241421" cy="1281827"/>
            <a:chOff x="4559189" y="1313408"/>
            <a:chExt cx="4241421" cy="1281827"/>
          </a:xfrm>
        </p:grpSpPr>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06D28896-D6BD-418D-A17A-2820A846FD34}"/>
                    </a:ext>
                  </a:extLst>
                </p:cNvPr>
                <p:cNvSpPr txBox="1"/>
                <p:nvPr/>
              </p:nvSpPr>
              <p:spPr>
                <a:xfrm>
                  <a:off x="4559189" y="1313408"/>
                  <a:ext cx="4241421" cy="923330"/>
                </a:xfrm>
                <a:prstGeom prst="rect">
                  <a:avLst/>
                </a:prstGeom>
                <a:noFill/>
              </p:spPr>
              <p:txBody>
                <a:bodyPr wrap="square" rtlCol="0">
                  <a:spAutoFit/>
                </a:bodyPr>
                <a:lstStyle/>
                <a:p>
                  <a:r>
                    <a:rPr lang="en-US" i="1" dirty="0">
                      <a:latin typeface="Cambria Math" panose="02040503050406030204" pitchFamily="18" charset="0"/>
                      <a:ea typeface="Cambria Math" panose="02040503050406030204" pitchFamily="18" charset="0"/>
                    </a:rPr>
                    <a:t>	Triangle Inequality:</a:t>
                  </a:r>
                  <a:br>
                    <a:rPr lang="en-US" i="1" dirty="0">
                      <a:latin typeface="Cambria Math" panose="02040503050406030204" pitchFamily="18" charset="0"/>
                      <a:ea typeface="Cambria Math" panose="02040503050406030204" pitchFamily="18" charset="0"/>
                    </a:rPr>
                  </a:br>
                  <a:endParaRPr lang="en-US"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𝑑</m:t>
                            </m:r>
                          </m:e>
                          <m:sub>
                            <m:r>
                              <a:rPr lang="en-US" i="1">
                                <a:latin typeface="Cambria Math" panose="02040503050406030204" pitchFamily="18" charset="0"/>
                                <a:ea typeface="Cambria Math" panose="02040503050406030204" pitchFamily="18" charset="0"/>
                              </a:rPr>
                              <m:t>𝐺</m:t>
                            </m:r>
                          </m:sub>
                        </m:sSub>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𝑠</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𝑡</m:t>
                            </m:r>
                          </m:e>
                        </m:d>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𝑑</m:t>
                            </m:r>
                          </m:e>
                          <m:sub>
                            <m:r>
                              <a:rPr lang="en-US" i="1">
                                <a:latin typeface="Cambria Math" panose="02040503050406030204" pitchFamily="18" charset="0"/>
                                <a:ea typeface="Cambria Math" panose="02040503050406030204" pitchFamily="18" charset="0"/>
                              </a:rPr>
                              <m:t>𝐺</m:t>
                            </m:r>
                          </m:sub>
                        </m:sSub>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𝑠</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𝑙</m:t>
                            </m:r>
                          </m:e>
                        </m:d>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𝑑</m:t>
                            </m:r>
                          </m:e>
                          <m:sub>
                            <m:r>
                              <a:rPr lang="en-US" i="1">
                                <a:latin typeface="Cambria Math" panose="02040503050406030204" pitchFamily="18" charset="0"/>
                                <a:ea typeface="Cambria Math" panose="02040503050406030204" pitchFamily="18" charset="0"/>
                              </a:rPr>
                              <m:t>𝐺</m:t>
                            </m:r>
                          </m:sub>
                        </m:sSub>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𝑙</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𝑡</m:t>
                            </m:r>
                          </m:e>
                        </m:d>
                      </m:oMath>
                    </m:oMathPara>
                  </a14:m>
                  <a:endParaRPr lang="en-US" sz="2000" dirty="0"/>
                </a:p>
              </p:txBody>
            </p:sp>
          </mc:Choice>
          <mc:Fallback xmlns="">
            <p:sp>
              <p:nvSpPr>
                <p:cNvPr id="48" name="TextBox 47">
                  <a:extLst>
                    <a:ext uri="{FF2B5EF4-FFF2-40B4-BE49-F238E27FC236}">
                      <a16:creationId xmlns:a16="http://schemas.microsoft.com/office/drawing/2014/main" id="{06D28896-D6BD-418D-A17A-2820A846FD34}"/>
                    </a:ext>
                  </a:extLst>
                </p:cNvPr>
                <p:cNvSpPr txBox="1">
                  <a:spLocks noRot="1" noChangeAspect="1" noMove="1" noResize="1" noEditPoints="1" noAdjustHandles="1" noChangeArrowheads="1" noChangeShapeType="1" noTextEdit="1"/>
                </p:cNvSpPr>
                <p:nvPr/>
              </p:nvSpPr>
              <p:spPr>
                <a:xfrm>
                  <a:off x="4559189" y="1313408"/>
                  <a:ext cx="4241421" cy="923330"/>
                </a:xfrm>
                <a:prstGeom prst="rect">
                  <a:avLst/>
                </a:prstGeom>
                <a:blipFill>
                  <a:blip r:embed="rId3"/>
                  <a:stretch>
                    <a:fillRect t="-394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960D4F0E-7DB3-4471-B73A-66F3EE8DB02B}"/>
                    </a:ext>
                  </a:extLst>
                </p:cNvPr>
                <p:cNvSpPr txBox="1"/>
                <p:nvPr/>
              </p:nvSpPr>
              <p:spPr>
                <a:xfrm>
                  <a:off x="5201702" y="2225903"/>
                  <a:ext cx="3134704" cy="369332"/>
                </a:xfrm>
                <a:prstGeom prst="rect">
                  <a:avLst/>
                </a:prstGeom>
                <a:noFill/>
              </p:spPr>
              <p:txBody>
                <a:bodyPr wrap="none" rtlCol="0">
                  <a:spAutoFit/>
                </a:bodyPr>
                <a:lstStyle/>
                <a:p>
                  <a14:m>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𝐺</m:t>
                          </m:r>
                        </m:sub>
                      </m:sSub>
                      <m:d>
                        <m:dPr>
                          <m:ctrlPr>
                            <a:rPr lang="en-US" i="1">
                              <a:latin typeface="Cambria Math" panose="02040503050406030204" pitchFamily="18" charset="0"/>
                            </a:rPr>
                          </m:ctrlPr>
                        </m:dPr>
                        <m:e>
                          <m:r>
                            <a:rPr lang="en-US" i="1">
                              <a:latin typeface="Cambria Math" panose="02040503050406030204" pitchFamily="18" charset="0"/>
                            </a:rPr>
                            <m:t>𝑠</m:t>
                          </m:r>
                          <m:r>
                            <a:rPr lang="en-US" i="1">
                              <a:latin typeface="Cambria Math" panose="02040503050406030204" pitchFamily="18" charset="0"/>
                            </a:rPr>
                            <m:t>,</m:t>
                          </m:r>
                          <m:r>
                            <a:rPr lang="en-US" i="1">
                              <a:latin typeface="Cambria Math" panose="02040503050406030204" pitchFamily="18" charset="0"/>
                            </a:rPr>
                            <m:t>𝑡</m:t>
                          </m:r>
                        </m:e>
                      </m:d>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𝐺</m:t>
                          </m:r>
                        </m:sub>
                      </m:sSub>
                      <m:d>
                        <m:dPr>
                          <m:ctrlPr>
                            <a:rPr lang="en-US" i="1">
                              <a:latin typeface="Cambria Math" panose="02040503050406030204" pitchFamily="18" charset="0"/>
                            </a:rPr>
                          </m:ctrlPr>
                        </m:dPr>
                        <m:e>
                          <m:r>
                            <a:rPr lang="en-US" i="1">
                              <a:latin typeface="Cambria Math" panose="02040503050406030204" pitchFamily="18" charset="0"/>
                            </a:rPr>
                            <m:t>𝑠</m:t>
                          </m:r>
                          <m:r>
                            <a:rPr lang="en-US" i="1">
                              <a:latin typeface="Cambria Math" panose="02040503050406030204" pitchFamily="18" charset="0"/>
                            </a:rPr>
                            <m:t>,</m:t>
                          </m:r>
                          <m:r>
                            <a:rPr lang="en-US" i="1">
                              <a:latin typeface="Cambria Math" panose="02040503050406030204" pitchFamily="18" charset="0"/>
                            </a:rPr>
                            <m:t>𝑙</m:t>
                          </m:r>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𝐺</m:t>
                          </m:r>
                        </m:sub>
                      </m:sSub>
                      <m:d>
                        <m:dPr>
                          <m:ctrlPr>
                            <a:rPr lang="en-US" i="1">
                              <a:latin typeface="Cambria Math" panose="02040503050406030204" pitchFamily="18" charset="0"/>
                            </a:rPr>
                          </m:ctrlPr>
                        </m:dPr>
                        <m:e>
                          <m:r>
                            <a:rPr lang="en-US" i="1">
                              <a:latin typeface="Cambria Math" panose="02040503050406030204" pitchFamily="18" charset="0"/>
                            </a:rPr>
                            <m:t>𝑙</m:t>
                          </m:r>
                          <m:r>
                            <a:rPr lang="en-US" i="1">
                              <a:latin typeface="Cambria Math" panose="02040503050406030204" pitchFamily="18" charset="0"/>
                            </a:rPr>
                            <m:t>,</m:t>
                          </m:r>
                          <m:r>
                            <a:rPr lang="en-US" i="1">
                              <a:latin typeface="Cambria Math" panose="02040503050406030204" pitchFamily="18" charset="0"/>
                            </a:rPr>
                            <m:t>𝑡</m:t>
                          </m:r>
                        </m:e>
                      </m:d>
                    </m:oMath>
                  </a14:m>
                  <a:r>
                    <a:rPr lang="en-US" dirty="0"/>
                    <a:t>|</a:t>
                  </a:r>
                </a:p>
              </p:txBody>
            </p:sp>
          </mc:Choice>
          <mc:Fallback xmlns="">
            <p:sp>
              <p:nvSpPr>
                <p:cNvPr id="49" name="TextBox 48">
                  <a:extLst>
                    <a:ext uri="{FF2B5EF4-FFF2-40B4-BE49-F238E27FC236}">
                      <a16:creationId xmlns:a16="http://schemas.microsoft.com/office/drawing/2014/main" id="{960D4F0E-7DB3-4471-B73A-66F3EE8DB02B}"/>
                    </a:ext>
                  </a:extLst>
                </p:cNvPr>
                <p:cNvSpPr txBox="1">
                  <a:spLocks noRot="1" noChangeAspect="1" noMove="1" noResize="1" noEditPoints="1" noAdjustHandles="1" noChangeArrowheads="1" noChangeShapeType="1" noTextEdit="1"/>
                </p:cNvSpPr>
                <p:nvPr/>
              </p:nvSpPr>
              <p:spPr>
                <a:xfrm>
                  <a:off x="5201702" y="2225903"/>
                  <a:ext cx="3134704" cy="369332"/>
                </a:xfrm>
                <a:prstGeom prst="rect">
                  <a:avLst/>
                </a:prstGeom>
                <a:blipFill>
                  <a:blip r:embed="rId4"/>
                  <a:stretch>
                    <a:fillRect t="-8197" r="-777" b="-24590"/>
                  </a:stretch>
                </a:blipFill>
              </p:spPr>
              <p:txBody>
                <a:bodyPr/>
                <a:lstStyle/>
                <a:p>
                  <a:r>
                    <a:rPr lang="en-US">
                      <a:noFill/>
                    </a:rPr>
                    <a:t> </a:t>
                  </a:r>
                </a:p>
              </p:txBody>
            </p:sp>
          </mc:Fallback>
        </mc:AlternateContent>
      </p:grpSp>
      <p:grpSp>
        <p:nvGrpSpPr>
          <p:cNvPr id="2" name="Group 1">
            <a:extLst>
              <a:ext uri="{FF2B5EF4-FFF2-40B4-BE49-F238E27FC236}">
                <a16:creationId xmlns:a16="http://schemas.microsoft.com/office/drawing/2014/main" id="{3D5C1D85-2B8A-4D3E-8CE4-525EEB05B7D1}"/>
              </a:ext>
            </a:extLst>
          </p:cNvPr>
          <p:cNvGrpSpPr/>
          <p:nvPr/>
        </p:nvGrpSpPr>
        <p:grpSpPr>
          <a:xfrm>
            <a:off x="604136" y="1014740"/>
            <a:ext cx="4990738" cy="3539322"/>
            <a:chOff x="604136" y="1014740"/>
            <a:chExt cx="4990738" cy="3539322"/>
          </a:xfrm>
        </p:grpSpPr>
        <p:sp>
          <p:nvSpPr>
            <p:cNvPr id="6" name="Oval 5">
              <a:extLst>
                <a:ext uri="{FF2B5EF4-FFF2-40B4-BE49-F238E27FC236}">
                  <a16:creationId xmlns:a16="http://schemas.microsoft.com/office/drawing/2014/main" id="{4FD997B0-7003-4692-9EF3-356C893619F7}"/>
                </a:ext>
              </a:extLst>
            </p:cNvPr>
            <p:cNvSpPr/>
            <p:nvPr/>
          </p:nvSpPr>
          <p:spPr>
            <a:xfrm>
              <a:off x="813871" y="3098893"/>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AE096789-57D0-4E6E-99A1-0DF1E897E44C}"/>
                </a:ext>
              </a:extLst>
            </p:cNvPr>
            <p:cNvSpPr/>
            <p:nvPr/>
          </p:nvSpPr>
          <p:spPr>
            <a:xfrm>
              <a:off x="1391185" y="2221847"/>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BE9E61-9488-46B7-927C-E8AFE6B0C2AD}"/>
                </a:ext>
              </a:extLst>
            </p:cNvPr>
            <p:cNvSpPr/>
            <p:nvPr/>
          </p:nvSpPr>
          <p:spPr>
            <a:xfrm>
              <a:off x="3275445" y="2221847"/>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6FF41D1C-FBDF-4212-A39E-864B8B3AEF84}"/>
                </a:ext>
              </a:extLst>
            </p:cNvPr>
            <p:cNvSpPr/>
            <p:nvPr/>
          </p:nvSpPr>
          <p:spPr>
            <a:xfrm>
              <a:off x="2533042" y="3088863"/>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3F15D82-2FE3-400D-9ACC-4A19D14AF2C0}"/>
                </a:ext>
              </a:extLst>
            </p:cNvPr>
            <p:cNvSpPr/>
            <p:nvPr/>
          </p:nvSpPr>
          <p:spPr>
            <a:xfrm>
              <a:off x="1784685" y="3098893"/>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372B73E1-C3F9-40EA-B8E6-7BDA5727E4D1}"/>
                </a:ext>
              </a:extLst>
            </p:cNvPr>
            <p:cNvCxnSpPr/>
            <p:nvPr/>
          </p:nvCxnSpPr>
          <p:spPr>
            <a:xfrm flipH="1">
              <a:off x="1588742" y="1562863"/>
              <a:ext cx="830791" cy="695682"/>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4B7F561-7AD4-437B-A572-66DF738AC9F7}"/>
                </a:ext>
              </a:extLst>
            </p:cNvPr>
            <p:cNvCxnSpPr/>
            <p:nvPr/>
          </p:nvCxnSpPr>
          <p:spPr>
            <a:xfrm flipV="1">
              <a:off x="2654485" y="2442031"/>
              <a:ext cx="732956" cy="648087"/>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814C8B4-9AE6-4EF5-A62D-0E798401B662}"/>
                </a:ext>
              </a:extLst>
            </p:cNvPr>
            <p:cNvCxnSpPr/>
            <p:nvPr/>
          </p:nvCxnSpPr>
          <p:spPr>
            <a:xfrm flipH="1" flipV="1">
              <a:off x="2594437" y="1539991"/>
              <a:ext cx="771816" cy="681856"/>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E71B155-C375-4BE9-8FD5-A9ABBBC92C13}"/>
                </a:ext>
              </a:extLst>
            </p:cNvPr>
            <p:cNvSpPr txBox="1"/>
            <p:nvPr/>
          </p:nvSpPr>
          <p:spPr>
            <a:xfrm>
              <a:off x="1091421" y="2104088"/>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1</a:t>
              </a:r>
            </a:p>
          </p:txBody>
        </p:sp>
        <p:cxnSp>
          <p:nvCxnSpPr>
            <p:cNvPr id="15" name="Straight Connector 14">
              <a:extLst>
                <a:ext uri="{FF2B5EF4-FFF2-40B4-BE49-F238E27FC236}">
                  <a16:creationId xmlns:a16="http://schemas.microsoft.com/office/drawing/2014/main" id="{FF73BCC9-48E0-480A-95E6-35B791170FB8}"/>
                </a:ext>
              </a:extLst>
            </p:cNvPr>
            <p:cNvCxnSpPr/>
            <p:nvPr/>
          </p:nvCxnSpPr>
          <p:spPr>
            <a:xfrm>
              <a:off x="1534915" y="2442030"/>
              <a:ext cx="348146" cy="648088"/>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267A67E-17C3-4D13-9CC5-702E2EE68B9F}"/>
                </a:ext>
              </a:extLst>
            </p:cNvPr>
            <p:cNvCxnSpPr/>
            <p:nvPr/>
          </p:nvCxnSpPr>
          <p:spPr>
            <a:xfrm flipH="1">
              <a:off x="999319" y="2431999"/>
              <a:ext cx="442538" cy="689109"/>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A04B0A1-154B-4E98-8765-8A4C5B36E8A5}"/>
                </a:ext>
              </a:extLst>
            </p:cNvPr>
            <p:cNvSpPr txBox="1"/>
            <p:nvPr/>
          </p:nvSpPr>
          <p:spPr>
            <a:xfrm>
              <a:off x="2390752" y="1014740"/>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0</a:t>
              </a:r>
            </a:p>
          </p:txBody>
        </p:sp>
        <p:cxnSp>
          <p:nvCxnSpPr>
            <p:cNvPr id="18" name="Straight Connector 17">
              <a:extLst>
                <a:ext uri="{FF2B5EF4-FFF2-40B4-BE49-F238E27FC236}">
                  <a16:creationId xmlns:a16="http://schemas.microsoft.com/office/drawing/2014/main" id="{7A5D29AB-562F-4666-BC44-6A123397603D}"/>
                </a:ext>
              </a:extLst>
            </p:cNvPr>
            <p:cNvCxnSpPr/>
            <p:nvPr/>
          </p:nvCxnSpPr>
          <p:spPr>
            <a:xfrm flipH="1" flipV="1">
              <a:off x="3381387" y="2421521"/>
              <a:ext cx="771865" cy="709617"/>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E2319356-D782-4845-9141-1583BD0575F9}"/>
                </a:ext>
              </a:extLst>
            </p:cNvPr>
            <p:cNvSpPr/>
            <p:nvPr/>
          </p:nvSpPr>
          <p:spPr>
            <a:xfrm>
              <a:off x="4039743" y="3137760"/>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9E296259-5012-49F0-9818-0A3F2FA19385}"/>
                </a:ext>
              </a:extLst>
            </p:cNvPr>
            <p:cNvSpPr/>
            <p:nvPr/>
          </p:nvSpPr>
          <p:spPr>
            <a:xfrm>
              <a:off x="2026107" y="4010197"/>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C96823C1-D118-4A98-9B8D-4646635116A9}"/>
                </a:ext>
              </a:extLst>
            </p:cNvPr>
            <p:cNvCxnSpPr/>
            <p:nvPr/>
          </p:nvCxnSpPr>
          <p:spPr>
            <a:xfrm flipV="1">
              <a:off x="2139617" y="3325950"/>
              <a:ext cx="469905" cy="689107"/>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C2BF5A0-FBD1-40B3-A091-2FAF3E158141}"/>
                </a:ext>
              </a:extLst>
            </p:cNvPr>
            <p:cNvCxnSpPr/>
            <p:nvPr/>
          </p:nvCxnSpPr>
          <p:spPr>
            <a:xfrm flipH="1" flipV="1">
              <a:off x="2603468" y="3305439"/>
              <a:ext cx="469173" cy="709618"/>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3C570446-61E2-49A9-850E-C6AF9667C202}"/>
                </a:ext>
              </a:extLst>
            </p:cNvPr>
            <p:cNvSpPr/>
            <p:nvPr/>
          </p:nvSpPr>
          <p:spPr>
            <a:xfrm>
              <a:off x="3575892" y="4037434"/>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ECC4E0D9-3F36-4B0A-A9C0-49FC446F8555}"/>
                </a:ext>
              </a:extLst>
            </p:cNvPr>
            <p:cNvCxnSpPr/>
            <p:nvPr/>
          </p:nvCxnSpPr>
          <p:spPr>
            <a:xfrm flipV="1">
              <a:off x="3689401" y="3353188"/>
              <a:ext cx="469905" cy="689107"/>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F6DDF44-ED0A-48C3-B4F2-8D40931CD796}"/>
                </a:ext>
              </a:extLst>
            </p:cNvPr>
            <p:cNvCxnSpPr/>
            <p:nvPr/>
          </p:nvCxnSpPr>
          <p:spPr>
            <a:xfrm flipH="1" flipV="1">
              <a:off x="4153252" y="3332677"/>
              <a:ext cx="469173" cy="709618"/>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85FB8792-301F-4E92-9F26-3656A5259486}"/>
                </a:ext>
              </a:extLst>
            </p:cNvPr>
            <p:cNvSpPr txBox="1"/>
            <p:nvPr/>
          </p:nvSpPr>
          <p:spPr>
            <a:xfrm>
              <a:off x="660816" y="2787042"/>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3</a:t>
              </a:r>
            </a:p>
          </p:txBody>
        </p:sp>
        <p:sp>
          <p:nvSpPr>
            <p:cNvPr id="27" name="TextBox 26">
              <a:extLst>
                <a:ext uri="{FF2B5EF4-FFF2-40B4-BE49-F238E27FC236}">
                  <a16:creationId xmlns:a16="http://schemas.microsoft.com/office/drawing/2014/main" id="{5DB83B5B-7BA6-4E0E-B53B-87F96B9A0D4E}"/>
                </a:ext>
              </a:extLst>
            </p:cNvPr>
            <p:cNvSpPr txBox="1"/>
            <p:nvPr/>
          </p:nvSpPr>
          <p:spPr>
            <a:xfrm>
              <a:off x="1855818" y="2793478"/>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4</a:t>
              </a:r>
            </a:p>
          </p:txBody>
        </p:sp>
        <p:sp>
          <p:nvSpPr>
            <p:cNvPr id="28" name="TextBox 27">
              <a:extLst>
                <a:ext uri="{FF2B5EF4-FFF2-40B4-BE49-F238E27FC236}">
                  <a16:creationId xmlns:a16="http://schemas.microsoft.com/office/drawing/2014/main" id="{7196FE8D-73C5-4863-AFE2-DCFD92F008AB}"/>
                </a:ext>
              </a:extLst>
            </p:cNvPr>
            <p:cNvSpPr txBox="1"/>
            <p:nvPr/>
          </p:nvSpPr>
          <p:spPr>
            <a:xfrm>
              <a:off x="3348091" y="1893121"/>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2</a:t>
              </a:r>
            </a:p>
          </p:txBody>
        </p:sp>
        <p:sp>
          <p:nvSpPr>
            <p:cNvPr id="29" name="TextBox 28">
              <a:extLst>
                <a:ext uri="{FF2B5EF4-FFF2-40B4-BE49-F238E27FC236}">
                  <a16:creationId xmlns:a16="http://schemas.microsoft.com/office/drawing/2014/main" id="{E0ABC024-1926-4ED0-827F-EFCE6D261ADE}"/>
                </a:ext>
              </a:extLst>
            </p:cNvPr>
            <p:cNvSpPr txBox="1"/>
            <p:nvPr/>
          </p:nvSpPr>
          <p:spPr>
            <a:xfrm>
              <a:off x="2742756" y="2967312"/>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5</a:t>
              </a:r>
            </a:p>
          </p:txBody>
        </p:sp>
        <p:sp>
          <p:nvSpPr>
            <p:cNvPr id="30" name="TextBox 29">
              <a:extLst>
                <a:ext uri="{FF2B5EF4-FFF2-40B4-BE49-F238E27FC236}">
                  <a16:creationId xmlns:a16="http://schemas.microsoft.com/office/drawing/2014/main" id="{05B818E4-A40D-40B4-9AC1-801AE4F7398B}"/>
                </a:ext>
              </a:extLst>
            </p:cNvPr>
            <p:cNvSpPr txBox="1"/>
            <p:nvPr/>
          </p:nvSpPr>
          <p:spPr>
            <a:xfrm>
              <a:off x="4294786" y="3021088"/>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6</a:t>
              </a:r>
            </a:p>
          </p:txBody>
        </p:sp>
        <p:sp>
          <p:nvSpPr>
            <p:cNvPr id="31" name="TextBox 30">
              <a:extLst>
                <a:ext uri="{FF2B5EF4-FFF2-40B4-BE49-F238E27FC236}">
                  <a16:creationId xmlns:a16="http://schemas.microsoft.com/office/drawing/2014/main" id="{1921EAC5-7AC9-4603-8805-524BC8A6A34C}"/>
                </a:ext>
              </a:extLst>
            </p:cNvPr>
            <p:cNvSpPr txBox="1"/>
            <p:nvPr/>
          </p:nvSpPr>
          <p:spPr>
            <a:xfrm>
              <a:off x="1711208" y="4193341"/>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7</a:t>
              </a:r>
            </a:p>
          </p:txBody>
        </p:sp>
        <p:sp>
          <p:nvSpPr>
            <p:cNvPr id="32" name="TextBox 31">
              <a:extLst>
                <a:ext uri="{FF2B5EF4-FFF2-40B4-BE49-F238E27FC236}">
                  <a16:creationId xmlns:a16="http://schemas.microsoft.com/office/drawing/2014/main" id="{DBE1E7C3-B09B-41D0-A090-E211000E1C2F}"/>
                </a:ext>
              </a:extLst>
            </p:cNvPr>
            <p:cNvSpPr txBox="1"/>
            <p:nvPr/>
          </p:nvSpPr>
          <p:spPr>
            <a:xfrm>
              <a:off x="2619359" y="4189450"/>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8</a:t>
              </a:r>
            </a:p>
          </p:txBody>
        </p:sp>
        <p:sp>
          <p:nvSpPr>
            <p:cNvPr id="33" name="TextBox 32">
              <a:extLst>
                <a:ext uri="{FF2B5EF4-FFF2-40B4-BE49-F238E27FC236}">
                  <a16:creationId xmlns:a16="http://schemas.microsoft.com/office/drawing/2014/main" id="{B7137430-BF78-4575-B465-AA98749A7B9F}"/>
                </a:ext>
              </a:extLst>
            </p:cNvPr>
            <p:cNvSpPr txBox="1"/>
            <p:nvPr/>
          </p:nvSpPr>
          <p:spPr>
            <a:xfrm>
              <a:off x="3429793" y="4154330"/>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9</a:t>
              </a:r>
            </a:p>
          </p:txBody>
        </p:sp>
        <p:sp>
          <p:nvSpPr>
            <p:cNvPr id="34" name="TextBox 33">
              <a:extLst>
                <a:ext uri="{FF2B5EF4-FFF2-40B4-BE49-F238E27FC236}">
                  <a16:creationId xmlns:a16="http://schemas.microsoft.com/office/drawing/2014/main" id="{A6A0E49C-021D-46F4-9700-F9055E5586A6}"/>
                </a:ext>
              </a:extLst>
            </p:cNvPr>
            <p:cNvSpPr txBox="1"/>
            <p:nvPr/>
          </p:nvSpPr>
          <p:spPr>
            <a:xfrm>
              <a:off x="4294786" y="4163543"/>
              <a:ext cx="443494" cy="355733"/>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10</a:t>
              </a:r>
            </a:p>
          </p:txBody>
        </p:sp>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CD78CE94-8D6A-4C4E-8CB7-E6F62C3EECC5}"/>
                    </a:ext>
                  </a:extLst>
                </p:cNvPr>
                <p:cNvSpPr txBox="1"/>
                <p:nvPr/>
              </p:nvSpPr>
              <p:spPr>
                <a:xfrm>
                  <a:off x="1570531" y="3305439"/>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,2])</a:t>
                  </a:r>
                </a:p>
              </p:txBody>
            </p:sp>
          </mc:Choice>
          <mc:Fallback xmlns="">
            <p:sp>
              <p:nvSpPr>
                <p:cNvPr id="35" name="TextBox 34">
                  <a:extLst>
                    <a:ext uri="{FF2B5EF4-FFF2-40B4-BE49-F238E27FC236}">
                      <a16:creationId xmlns:a16="http://schemas.microsoft.com/office/drawing/2014/main" id="{CD78CE94-8D6A-4C4E-8CB7-E6F62C3EECC5}"/>
                    </a:ext>
                  </a:extLst>
                </p:cNvPr>
                <p:cNvSpPr txBox="1">
                  <a:spLocks noRot="1" noChangeAspect="1" noMove="1" noResize="1" noEditPoints="1" noAdjustHandles="1" noChangeArrowheads="1" noChangeShapeType="1" noTextEdit="1"/>
                </p:cNvSpPr>
                <p:nvPr/>
              </p:nvSpPr>
              <p:spPr>
                <a:xfrm>
                  <a:off x="1570531" y="3305439"/>
                  <a:ext cx="1014069" cy="296445"/>
                </a:xfrm>
                <a:prstGeom prst="rect">
                  <a:avLst/>
                </a:prstGeom>
                <a:blipFill>
                  <a:blip r:embed="rId5"/>
                  <a:stretch>
                    <a:fillRect l="-1807" t="-4082" b="-2449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50A686AC-9A91-4616-B082-AA721ACA09F2}"/>
                    </a:ext>
                  </a:extLst>
                </p:cNvPr>
                <p:cNvSpPr txBox="1"/>
                <p:nvPr/>
              </p:nvSpPr>
              <p:spPr>
                <a:xfrm>
                  <a:off x="1201953" y="1878452"/>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,1])</a:t>
                  </a:r>
                </a:p>
              </p:txBody>
            </p:sp>
          </mc:Choice>
          <mc:Fallback xmlns="">
            <p:sp>
              <p:nvSpPr>
                <p:cNvPr id="36" name="TextBox 35">
                  <a:extLst>
                    <a:ext uri="{FF2B5EF4-FFF2-40B4-BE49-F238E27FC236}">
                      <a16:creationId xmlns:a16="http://schemas.microsoft.com/office/drawing/2014/main" id="{50A686AC-9A91-4616-B082-AA721ACA09F2}"/>
                    </a:ext>
                  </a:extLst>
                </p:cNvPr>
                <p:cNvSpPr txBox="1">
                  <a:spLocks noRot="1" noChangeAspect="1" noMove="1" noResize="1" noEditPoints="1" noAdjustHandles="1" noChangeArrowheads="1" noChangeShapeType="1" noTextEdit="1"/>
                </p:cNvSpPr>
                <p:nvPr/>
              </p:nvSpPr>
              <p:spPr>
                <a:xfrm>
                  <a:off x="1201953" y="1878452"/>
                  <a:ext cx="1014069" cy="296445"/>
                </a:xfrm>
                <a:prstGeom prst="rect">
                  <a:avLst/>
                </a:prstGeom>
                <a:blipFill>
                  <a:blip r:embed="rId6"/>
                  <a:stretch>
                    <a:fillRect l="-1796" t="-4082" b="-2449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E4E02E32-F233-4587-A1F6-EE8591E2B896}"/>
                    </a:ext>
                  </a:extLst>
                </p:cNvPr>
                <p:cNvSpPr txBox="1"/>
                <p:nvPr/>
              </p:nvSpPr>
              <p:spPr>
                <a:xfrm>
                  <a:off x="604136" y="3309046"/>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,2])</a:t>
                  </a:r>
                </a:p>
              </p:txBody>
            </p:sp>
          </mc:Choice>
          <mc:Fallback xmlns="">
            <p:sp>
              <p:nvSpPr>
                <p:cNvPr id="37" name="TextBox 36">
                  <a:extLst>
                    <a:ext uri="{FF2B5EF4-FFF2-40B4-BE49-F238E27FC236}">
                      <a16:creationId xmlns:a16="http://schemas.microsoft.com/office/drawing/2014/main" id="{E4E02E32-F233-4587-A1F6-EE8591E2B896}"/>
                    </a:ext>
                  </a:extLst>
                </p:cNvPr>
                <p:cNvSpPr txBox="1">
                  <a:spLocks noRot="1" noChangeAspect="1" noMove="1" noResize="1" noEditPoints="1" noAdjustHandles="1" noChangeArrowheads="1" noChangeShapeType="1" noTextEdit="1"/>
                </p:cNvSpPr>
                <p:nvPr/>
              </p:nvSpPr>
              <p:spPr>
                <a:xfrm>
                  <a:off x="604136" y="3309046"/>
                  <a:ext cx="1014069" cy="296445"/>
                </a:xfrm>
                <a:prstGeom prst="rect">
                  <a:avLst/>
                </a:prstGeom>
                <a:blipFill>
                  <a:blip r:embed="rId7"/>
                  <a:stretch>
                    <a:fillRect l="-1807" t="-4167" b="-25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2878BAF6-CF16-4806-AE7E-EB83F632F79F}"/>
                    </a:ext>
                  </a:extLst>
                </p:cNvPr>
                <p:cNvSpPr txBox="1"/>
                <p:nvPr/>
              </p:nvSpPr>
              <p:spPr>
                <a:xfrm>
                  <a:off x="2584599" y="1074029"/>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𝑣</m:t>
                          </m:r>
                        </m:e>
                        <m:sub>
                          <m:r>
                            <a:rPr lang="en-US" sz="1400" b="0" i="1" smtClean="0">
                              <a:latin typeface="Cambria Math" panose="02040503050406030204" pitchFamily="18" charset="0"/>
                            </a:rPr>
                            <m:t>0</m:t>
                          </m:r>
                        </m:sub>
                      </m:sSub>
                    </m:oMath>
                  </a14:m>
                  <a:r>
                    <a:rPr lang="en-US" sz="1400" dirty="0"/>
                    <a:t>,0])</a:t>
                  </a:r>
                </a:p>
              </p:txBody>
            </p:sp>
          </mc:Choice>
          <mc:Fallback xmlns="">
            <p:sp>
              <p:nvSpPr>
                <p:cNvPr id="38" name="TextBox 37">
                  <a:extLst>
                    <a:ext uri="{FF2B5EF4-FFF2-40B4-BE49-F238E27FC236}">
                      <a16:creationId xmlns:a16="http://schemas.microsoft.com/office/drawing/2014/main" id="{2878BAF6-CF16-4806-AE7E-EB83F632F79F}"/>
                    </a:ext>
                  </a:extLst>
                </p:cNvPr>
                <p:cNvSpPr txBox="1">
                  <a:spLocks noRot="1" noChangeAspect="1" noMove="1" noResize="1" noEditPoints="1" noAdjustHandles="1" noChangeArrowheads="1" noChangeShapeType="1" noTextEdit="1"/>
                </p:cNvSpPr>
                <p:nvPr/>
              </p:nvSpPr>
              <p:spPr>
                <a:xfrm>
                  <a:off x="2584599" y="1074029"/>
                  <a:ext cx="1014069" cy="296445"/>
                </a:xfrm>
                <a:prstGeom prst="rect">
                  <a:avLst/>
                </a:prstGeom>
                <a:blipFill>
                  <a:blip r:embed="rId8"/>
                  <a:stretch>
                    <a:fillRect l="-1807" t="-4082" b="-2449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37FCA1F6-A1B7-4C26-9937-AC35BB1EF323}"/>
                    </a:ext>
                  </a:extLst>
                </p:cNvPr>
                <p:cNvSpPr txBox="1"/>
                <p:nvPr/>
              </p:nvSpPr>
              <p:spPr>
                <a:xfrm>
                  <a:off x="3532708" y="1948889"/>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,1])</a:t>
                  </a:r>
                </a:p>
              </p:txBody>
            </p:sp>
          </mc:Choice>
          <mc:Fallback xmlns="">
            <p:sp>
              <p:nvSpPr>
                <p:cNvPr id="39" name="TextBox 38">
                  <a:extLst>
                    <a:ext uri="{FF2B5EF4-FFF2-40B4-BE49-F238E27FC236}">
                      <a16:creationId xmlns:a16="http://schemas.microsoft.com/office/drawing/2014/main" id="{37FCA1F6-A1B7-4C26-9937-AC35BB1EF323}"/>
                    </a:ext>
                  </a:extLst>
                </p:cNvPr>
                <p:cNvSpPr txBox="1">
                  <a:spLocks noRot="1" noChangeAspect="1" noMove="1" noResize="1" noEditPoints="1" noAdjustHandles="1" noChangeArrowheads="1" noChangeShapeType="1" noTextEdit="1"/>
                </p:cNvSpPr>
                <p:nvPr/>
              </p:nvSpPr>
              <p:spPr>
                <a:xfrm>
                  <a:off x="3532708" y="1948889"/>
                  <a:ext cx="1014069" cy="296445"/>
                </a:xfrm>
                <a:prstGeom prst="rect">
                  <a:avLst/>
                </a:prstGeom>
                <a:blipFill>
                  <a:blip r:embed="rId9"/>
                  <a:stretch>
                    <a:fillRect l="-1807" t="-4167" b="-25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431F7650-D695-44FA-871A-D9FAA6DAF53F}"/>
                    </a:ext>
                  </a:extLst>
                </p:cNvPr>
                <p:cNvSpPr txBox="1"/>
                <p:nvPr/>
              </p:nvSpPr>
              <p:spPr>
                <a:xfrm>
                  <a:off x="2922759" y="3012601"/>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,2])</a:t>
                  </a:r>
                </a:p>
              </p:txBody>
            </p:sp>
          </mc:Choice>
          <mc:Fallback xmlns="">
            <p:sp>
              <p:nvSpPr>
                <p:cNvPr id="40" name="TextBox 39">
                  <a:extLst>
                    <a:ext uri="{FF2B5EF4-FFF2-40B4-BE49-F238E27FC236}">
                      <a16:creationId xmlns:a16="http://schemas.microsoft.com/office/drawing/2014/main" id="{431F7650-D695-44FA-871A-D9FAA6DAF53F}"/>
                    </a:ext>
                  </a:extLst>
                </p:cNvPr>
                <p:cNvSpPr txBox="1">
                  <a:spLocks noRot="1" noChangeAspect="1" noMove="1" noResize="1" noEditPoints="1" noAdjustHandles="1" noChangeArrowheads="1" noChangeShapeType="1" noTextEdit="1"/>
                </p:cNvSpPr>
                <p:nvPr/>
              </p:nvSpPr>
              <p:spPr>
                <a:xfrm>
                  <a:off x="2922759" y="3012601"/>
                  <a:ext cx="1014069" cy="296445"/>
                </a:xfrm>
                <a:prstGeom prst="rect">
                  <a:avLst/>
                </a:prstGeom>
                <a:blipFill>
                  <a:blip r:embed="rId10"/>
                  <a:stretch>
                    <a:fillRect l="-1796" t="-4082" b="-2449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465BBCA9-E8CD-4A7C-AE97-49B5B271016E}"/>
                    </a:ext>
                  </a:extLst>
                </p:cNvPr>
                <p:cNvSpPr txBox="1"/>
                <p:nvPr/>
              </p:nvSpPr>
              <p:spPr>
                <a:xfrm>
                  <a:off x="1923775" y="4219095"/>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,3])</a:t>
                  </a:r>
                </a:p>
              </p:txBody>
            </p:sp>
          </mc:Choice>
          <mc:Fallback xmlns="">
            <p:sp>
              <p:nvSpPr>
                <p:cNvPr id="41" name="TextBox 40">
                  <a:extLst>
                    <a:ext uri="{FF2B5EF4-FFF2-40B4-BE49-F238E27FC236}">
                      <a16:creationId xmlns:a16="http://schemas.microsoft.com/office/drawing/2014/main" id="{465BBCA9-E8CD-4A7C-AE97-49B5B271016E}"/>
                    </a:ext>
                  </a:extLst>
                </p:cNvPr>
                <p:cNvSpPr txBox="1">
                  <a:spLocks noRot="1" noChangeAspect="1" noMove="1" noResize="1" noEditPoints="1" noAdjustHandles="1" noChangeArrowheads="1" noChangeShapeType="1" noTextEdit="1"/>
                </p:cNvSpPr>
                <p:nvPr/>
              </p:nvSpPr>
              <p:spPr>
                <a:xfrm>
                  <a:off x="1923775" y="4219095"/>
                  <a:ext cx="1014069" cy="296445"/>
                </a:xfrm>
                <a:prstGeom prst="rect">
                  <a:avLst/>
                </a:prstGeom>
                <a:blipFill>
                  <a:blip r:embed="rId11"/>
                  <a:stretch>
                    <a:fillRect l="-1807" t="-4082" b="-2449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F2B3A3E6-89FC-4227-9500-4532B4F4EC66}"/>
                    </a:ext>
                  </a:extLst>
                </p:cNvPr>
                <p:cNvSpPr txBox="1"/>
                <p:nvPr/>
              </p:nvSpPr>
              <p:spPr>
                <a:xfrm>
                  <a:off x="2859218" y="4257617"/>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,3])</a:t>
                  </a:r>
                </a:p>
              </p:txBody>
            </p:sp>
          </mc:Choice>
          <mc:Fallback xmlns="">
            <p:sp>
              <p:nvSpPr>
                <p:cNvPr id="42" name="TextBox 41">
                  <a:extLst>
                    <a:ext uri="{FF2B5EF4-FFF2-40B4-BE49-F238E27FC236}">
                      <a16:creationId xmlns:a16="http://schemas.microsoft.com/office/drawing/2014/main" id="{F2B3A3E6-89FC-4227-9500-4532B4F4EC66}"/>
                    </a:ext>
                  </a:extLst>
                </p:cNvPr>
                <p:cNvSpPr txBox="1">
                  <a:spLocks noRot="1" noChangeAspect="1" noMove="1" noResize="1" noEditPoints="1" noAdjustHandles="1" noChangeArrowheads="1" noChangeShapeType="1" noTextEdit="1"/>
                </p:cNvSpPr>
                <p:nvPr/>
              </p:nvSpPr>
              <p:spPr>
                <a:xfrm>
                  <a:off x="2859218" y="4257617"/>
                  <a:ext cx="1014069" cy="296445"/>
                </a:xfrm>
                <a:prstGeom prst="rect">
                  <a:avLst/>
                </a:prstGeom>
                <a:blipFill>
                  <a:blip r:embed="rId12"/>
                  <a:stretch>
                    <a:fillRect l="-1807" t="-2041" b="-2449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4236EDF7-BEC3-4CBD-8770-A02FF1750925}"/>
                    </a:ext>
                  </a:extLst>
                </p:cNvPr>
                <p:cNvSpPr txBox="1"/>
                <p:nvPr/>
              </p:nvSpPr>
              <p:spPr>
                <a:xfrm>
                  <a:off x="3652272" y="4204698"/>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,3])</a:t>
                  </a:r>
                </a:p>
              </p:txBody>
            </p:sp>
          </mc:Choice>
          <mc:Fallback xmlns="">
            <p:sp>
              <p:nvSpPr>
                <p:cNvPr id="43" name="TextBox 42">
                  <a:extLst>
                    <a:ext uri="{FF2B5EF4-FFF2-40B4-BE49-F238E27FC236}">
                      <a16:creationId xmlns:a16="http://schemas.microsoft.com/office/drawing/2014/main" id="{4236EDF7-BEC3-4CBD-8770-A02FF1750925}"/>
                    </a:ext>
                  </a:extLst>
                </p:cNvPr>
                <p:cNvSpPr txBox="1">
                  <a:spLocks noRot="1" noChangeAspect="1" noMove="1" noResize="1" noEditPoints="1" noAdjustHandles="1" noChangeArrowheads="1" noChangeShapeType="1" noTextEdit="1"/>
                </p:cNvSpPr>
                <p:nvPr/>
              </p:nvSpPr>
              <p:spPr>
                <a:xfrm>
                  <a:off x="3652272" y="4204698"/>
                  <a:ext cx="1014069" cy="296445"/>
                </a:xfrm>
                <a:prstGeom prst="rect">
                  <a:avLst/>
                </a:prstGeom>
                <a:blipFill>
                  <a:blip r:embed="rId12"/>
                  <a:stretch>
                    <a:fillRect l="-1807" t="-4167" b="-25000"/>
                  </a:stretch>
                </a:blipFill>
              </p:spPr>
              <p:txBody>
                <a:bodyPr/>
                <a:lstStyle/>
                <a:p>
                  <a:r>
                    <a:rPr lang="en-US">
                      <a:noFill/>
                    </a:rPr>
                    <a:t> </a:t>
                  </a:r>
                </a:p>
              </p:txBody>
            </p:sp>
          </mc:Fallback>
        </mc:AlternateContent>
        <p:sp>
          <p:nvSpPr>
            <p:cNvPr id="44" name="Freeform 43">
              <a:extLst>
                <a:ext uri="{FF2B5EF4-FFF2-40B4-BE49-F238E27FC236}">
                  <a16:creationId xmlns:a16="http://schemas.microsoft.com/office/drawing/2014/main" id="{B7A12EBF-44F5-4F26-8FB1-672CB8499D47}"/>
                </a:ext>
              </a:extLst>
            </p:cNvPr>
            <p:cNvSpPr/>
            <p:nvPr/>
          </p:nvSpPr>
          <p:spPr>
            <a:xfrm>
              <a:off x="1180107" y="1707569"/>
              <a:ext cx="2828659" cy="2302628"/>
            </a:xfrm>
            <a:custGeom>
              <a:avLst/>
              <a:gdLst>
                <a:gd name="connsiteX0" fmla="*/ 2493264 w 2977324"/>
                <a:gd name="connsiteY0" fmla="*/ 2390652 h 2390652"/>
                <a:gd name="connsiteX1" fmla="*/ 2974848 w 2977324"/>
                <a:gd name="connsiteY1" fmla="*/ 1689612 h 2390652"/>
                <a:gd name="connsiteX2" fmla="*/ 2310384 w 2977324"/>
                <a:gd name="connsiteY2" fmla="*/ 927612 h 2390652"/>
                <a:gd name="connsiteX3" fmla="*/ 1438656 w 2977324"/>
                <a:gd name="connsiteY3" fmla="*/ 1020 h 2390652"/>
                <a:gd name="connsiteX4" fmla="*/ 566928 w 2977324"/>
                <a:gd name="connsiteY4" fmla="*/ 763020 h 2390652"/>
                <a:gd name="connsiteX5" fmla="*/ 0 w 2977324"/>
                <a:gd name="connsiteY5" fmla="*/ 1543308 h 2390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7324" h="2390652">
                  <a:moveTo>
                    <a:pt x="2493264" y="2390652"/>
                  </a:moveTo>
                  <a:cubicBezTo>
                    <a:pt x="2749296" y="2162052"/>
                    <a:pt x="3005328" y="1933452"/>
                    <a:pt x="2974848" y="1689612"/>
                  </a:cubicBezTo>
                  <a:cubicBezTo>
                    <a:pt x="2944368" y="1445772"/>
                    <a:pt x="2566416" y="1209044"/>
                    <a:pt x="2310384" y="927612"/>
                  </a:cubicBezTo>
                  <a:cubicBezTo>
                    <a:pt x="2054352" y="646180"/>
                    <a:pt x="1729232" y="28452"/>
                    <a:pt x="1438656" y="1020"/>
                  </a:cubicBezTo>
                  <a:cubicBezTo>
                    <a:pt x="1148080" y="-26412"/>
                    <a:pt x="806704" y="505972"/>
                    <a:pt x="566928" y="763020"/>
                  </a:cubicBezTo>
                  <a:cubicBezTo>
                    <a:pt x="327152" y="1020068"/>
                    <a:pt x="163576" y="1281688"/>
                    <a:pt x="0" y="1543308"/>
                  </a:cubicBezTo>
                </a:path>
              </a:pathLst>
            </a:custGeom>
            <a:noFill/>
            <a:ln w="47625">
              <a:solidFill>
                <a:schemeClr val="accent6">
                  <a:lumMod val="60000"/>
                  <a:lumOff val="40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89333409-4957-4E17-9372-0F7E6752AB22}"/>
                </a:ext>
              </a:extLst>
            </p:cNvPr>
            <p:cNvSpPr/>
            <p:nvPr/>
          </p:nvSpPr>
          <p:spPr>
            <a:xfrm>
              <a:off x="4551091" y="4027731"/>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B70B829A-AD9E-4013-B278-8C35EA2C8BA6}"/>
                </a:ext>
              </a:extLst>
            </p:cNvPr>
            <p:cNvSpPr/>
            <p:nvPr/>
          </p:nvSpPr>
          <p:spPr>
            <a:xfrm>
              <a:off x="3030226" y="4003351"/>
              <a:ext cx="227019" cy="220183"/>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C0CB6EEA-B405-44F3-8D74-1FD946C495E5}"/>
                </a:ext>
              </a:extLst>
            </p:cNvPr>
            <p:cNvSpPr/>
            <p:nvPr/>
          </p:nvSpPr>
          <p:spPr>
            <a:xfrm>
              <a:off x="2376449" y="1368842"/>
              <a:ext cx="227019" cy="220183"/>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A52ADE46-6020-4D8F-89D8-F07ADE1039DF}"/>
                    </a:ext>
                  </a:extLst>
                </p:cNvPr>
                <p:cNvSpPr txBox="1"/>
                <p:nvPr/>
              </p:nvSpPr>
              <p:spPr>
                <a:xfrm>
                  <a:off x="4580805" y="4235503"/>
                  <a:ext cx="1014069" cy="296445"/>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,3])</a:t>
                  </a:r>
                </a:p>
              </p:txBody>
            </p:sp>
          </mc:Choice>
          <mc:Fallback xmlns="">
            <p:sp>
              <p:nvSpPr>
                <p:cNvPr id="50" name="TextBox 49">
                  <a:extLst>
                    <a:ext uri="{FF2B5EF4-FFF2-40B4-BE49-F238E27FC236}">
                      <a16:creationId xmlns:a16="http://schemas.microsoft.com/office/drawing/2014/main" id="{A52ADE46-6020-4D8F-89D8-F07ADE1039DF}"/>
                    </a:ext>
                  </a:extLst>
                </p:cNvPr>
                <p:cNvSpPr txBox="1">
                  <a:spLocks noRot="1" noChangeAspect="1" noMove="1" noResize="1" noEditPoints="1" noAdjustHandles="1" noChangeArrowheads="1" noChangeShapeType="1" noTextEdit="1"/>
                </p:cNvSpPr>
                <p:nvPr/>
              </p:nvSpPr>
              <p:spPr>
                <a:xfrm>
                  <a:off x="4580805" y="4235503"/>
                  <a:ext cx="1014069" cy="296445"/>
                </a:xfrm>
                <a:prstGeom prst="rect">
                  <a:avLst/>
                </a:prstGeom>
                <a:blipFill>
                  <a:blip r:embed="rId13"/>
                  <a:stretch>
                    <a:fillRect l="-1796" t="-4167" b="-25000"/>
                  </a:stretch>
                </a:blipFill>
              </p:spPr>
              <p:txBody>
                <a:bodyPr/>
                <a:lstStyle/>
                <a:p>
                  <a:r>
                    <a:rPr lang="en-US">
                      <a:noFill/>
                    </a:rPr>
                    <a:t> </a:t>
                  </a:r>
                </a:p>
              </p:txBody>
            </p:sp>
          </mc:Fallback>
        </mc:AlternateContent>
      </p:grpSp>
      <p:grpSp>
        <p:nvGrpSpPr>
          <p:cNvPr id="51" name="Group 50">
            <a:extLst>
              <a:ext uri="{FF2B5EF4-FFF2-40B4-BE49-F238E27FC236}">
                <a16:creationId xmlns:a16="http://schemas.microsoft.com/office/drawing/2014/main" id="{AD1F31D8-8362-44AF-B4C5-8987CC23A0B9}"/>
              </a:ext>
            </a:extLst>
          </p:cNvPr>
          <p:cNvGrpSpPr/>
          <p:nvPr/>
        </p:nvGrpSpPr>
        <p:grpSpPr>
          <a:xfrm>
            <a:off x="305378" y="914615"/>
            <a:ext cx="5676713" cy="3687543"/>
            <a:chOff x="177553" y="1825625"/>
            <a:chExt cx="5676713" cy="3687543"/>
          </a:xfrm>
        </p:grpSpPr>
        <p:sp>
          <p:nvSpPr>
            <p:cNvPr id="52" name="Oval 51">
              <a:extLst>
                <a:ext uri="{FF2B5EF4-FFF2-40B4-BE49-F238E27FC236}">
                  <a16:creationId xmlns:a16="http://schemas.microsoft.com/office/drawing/2014/main" id="{EEC5431D-C10C-405B-80B2-C6FBDE29063F}"/>
                </a:ext>
              </a:extLst>
            </p:cNvPr>
            <p:cNvSpPr/>
            <p:nvPr/>
          </p:nvSpPr>
          <p:spPr>
            <a:xfrm>
              <a:off x="654348" y="3989450"/>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0793C40C-972F-4566-AE82-470379B565CE}"/>
                </a:ext>
              </a:extLst>
            </p:cNvPr>
            <p:cNvSpPr/>
            <p:nvPr/>
          </p:nvSpPr>
          <p:spPr>
            <a:xfrm>
              <a:off x="1235683" y="3078877"/>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C407415D-FFFA-4E30-A386-FBD11F5D168F}"/>
                </a:ext>
              </a:extLst>
            </p:cNvPr>
            <p:cNvSpPr/>
            <p:nvPr/>
          </p:nvSpPr>
          <p:spPr>
            <a:xfrm>
              <a:off x="3133063" y="3078877"/>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6FA6D3BA-C322-4A05-BA8A-63DBF380E15B}"/>
                </a:ext>
              </a:extLst>
            </p:cNvPr>
            <p:cNvSpPr/>
            <p:nvPr/>
          </p:nvSpPr>
          <p:spPr>
            <a:xfrm>
              <a:off x="2385491" y="3979037"/>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9ECC5BBD-406A-4A31-B13A-2A133BDE6B07}"/>
                </a:ext>
              </a:extLst>
            </p:cNvPr>
            <p:cNvSpPr/>
            <p:nvPr/>
          </p:nvSpPr>
          <p:spPr>
            <a:xfrm>
              <a:off x="1631923" y="3989450"/>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a:extLst>
                <a:ext uri="{FF2B5EF4-FFF2-40B4-BE49-F238E27FC236}">
                  <a16:creationId xmlns:a16="http://schemas.microsoft.com/office/drawing/2014/main" id="{5F218BBB-FC4D-4DAE-95BB-409D3ADB3011}"/>
                </a:ext>
              </a:extLst>
            </p:cNvPr>
            <p:cNvCxnSpPr/>
            <p:nvPr/>
          </p:nvCxnSpPr>
          <p:spPr>
            <a:xfrm flipH="1">
              <a:off x="1434615" y="2394701"/>
              <a:ext cx="836576" cy="722276"/>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EE74A272-40B7-4C8A-B70B-832192905A1D}"/>
                </a:ext>
              </a:extLst>
            </p:cNvPr>
            <p:cNvCxnSpPr/>
            <p:nvPr/>
          </p:nvCxnSpPr>
          <p:spPr>
            <a:xfrm flipV="1">
              <a:off x="2507779" y="3307478"/>
              <a:ext cx="738060" cy="672862"/>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8A0C93F-16CB-4CD6-BB79-729FD14361BB}"/>
                </a:ext>
              </a:extLst>
            </p:cNvPr>
            <p:cNvCxnSpPr/>
            <p:nvPr/>
          </p:nvCxnSpPr>
          <p:spPr>
            <a:xfrm flipH="1" flipV="1">
              <a:off x="2447313" y="2370955"/>
              <a:ext cx="777190" cy="707922"/>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BF87C19F-B510-4209-B361-9310F2A4CC60}"/>
                </a:ext>
              </a:extLst>
            </p:cNvPr>
            <p:cNvSpPr txBox="1"/>
            <p:nvPr/>
          </p:nvSpPr>
          <p:spPr>
            <a:xfrm>
              <a:off x="933831" y="2956616"/>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1</a:t>
              </a:r>
            </a:p>
          </p:txBody>
        </p:sp>
        <p:cxnSp>
          <p:nvCxnSpPr>
            <p:cNvPr id="61" name="Straight Connector 60">
              <a:extLst>
                <a:ext uri="{FF2B5EF4-FFF2-40B4-BE49-F238E27FC236}">
                  <a16:creationId xmlns:a16="http://schemas.microsoft.com/office/drawing/2014/main" id="{94B83F9E-6482-474C-8023-13B8493F4363}"/>
                </a:ext>
              </a:extLst>
            </p:cNvPr>
            <p:cNvCxnSpPr/>
            <p:nvPr/>
          </p:nvCxnSpPr>
          <p:spPr>
            <a:xfrm>
              <a:off x="1380413" y="3307477"/>
              <a:ext cx="350570" cy="672863"/>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7FCAE82-DA4B-4E93-AAB1-59C876A34C88}"/>
                </a:ext>
              </a:extLst>
            </p:cNvPr>
            <p:cNvCxnSpPr/>
            <p:nvPr/>
          </p:nvCxnSpPr>
          <p:spPr>
            <a:xfrm flipH="1">
              <a:off x="841088" y="3297063"/>
              <a:ext cx="445620" cy="715452"/>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631EA5CC-43F5-4AE7-9E6C-070030014CC7}"/>
                </a:ext>
              </a:extLst>
            </p:cNvPr>
            <p:cNvSpPr txBox="1"/>
            <p:nvPr/>
          </p:nvSpPr>
          <p:spPr>
            <a:xfrm>
              <a:off x="2242210" y="1825625"/>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0</a:t>
              </a:r>
            </a:p>
          </p:txBody>
        </p:sp>
        <p:cxnSp>
          <p:nvCxnSpPr>
            <p:cNvPr id="64" name="Straight Connector 63">
              <a:extLst>
                <a:ext uri="{FF2B5EF4-FFF2-40B4-BE49-F238E27FC236}">
                  <a16:creationId xmlns:a16="http://schemas.microsoft.com/office/drawing/2014/main" id="{3CC324D9-CD37-427F-B70E-BCBE79187699}"/>
                </a:ext>
              </a:extLst>
            </p:cNvPr>
            <p:cNvCxnSpPr/>
            <p:nvPr/>
          </p:nvCxnSpPr>
          <p:spPr>
            <a:xfrm flipH="1" flipV="1">
              <a:off x="3239743" y="3286184"/>
              <a:ext cx="777240" cy="736744"/>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50138ECE-E143-498F-A452-2E978FE991AA}"/>
                </a:ext>
              </a:extLst>
            </p:cNvPr>
            <p:cNvSpPr/>
            <p:nvPr/>
          </p:nvSpPr>
          <p:spPr>
            <a:xfrm>
              <a:off x="3902683" y="4029803"/>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1BEFE496-832D-4E53-B423-D9CE1DEF8C88}"/>
                </a:ext>
              </a:extLst>
            </p:cNvPr>
            <p:cNvSpPr/>
            <p:nvPr/>
          </p:nvSpPr>
          <p:spPr>
            <a:xfrm>
              <a:off x="1875026" y="4935591"/>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7" name="Straight Connector 66">
              <a:extLst>
                <a:ext uri="{FF2B5EF4-FFF2-40B4-BE49-F238E27FC236}">
                  <a16:creationId xmlns:a16="http://schemas.microsoft.com/office/drawing/2014/main" id="{15A4941A-F499-4548-88AB-0345F77F667E}"/>
                </a:ext>
              </a:extLst>
            </p:cNvPr>
            <p:cNvCxnSpPr/>
            <p:nvPr/>
          </p:nvCxnSpPr>
          <p:spPr>
            <a:xfrm flipV="1">
              <a:off x="1989326" y="4225187"/>
              <a:ext cx="473177" cy="715450"/>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42C7B93E-91B0-400F-B4AE-490681E56A88}"/>
                </a:ext>
              </a:extLst>
            </p:cNvPr>
            <p:cNvCxnSpPr/>
            <p:nvPr/>
          </p:nvCxnSpPr>
          <p:spPr>
            <a:xfrm flipH="1" flipV="1">
              <a:off x="2456407" y="4203892"/>
              <a:ext cx="472440" cy="736745"/>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72B38AF1-6FEC-4ACC-B080-A486A45736D0}"/>
                </a:ext>
              </a:extLst>
            </p:cNvPr>
            <p:cNvSpPr/>
            <p:nvPr/>
          </p:nvSpPr>
          <p:spPr>
            <a:xfrm>
              <a:off x="3435602" y="4963870"/>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Connector 69">
              <a:extLst>
                <a:ext uri="{FF2B5EF4-FFF2-40B4-BE49-F238E27FC236}">
                  <a16:creationId xmlns:a16="http://schemas.microsoft.com/office/drawing/2014/main" id="{295AFE67-13EC-4E9F-9952-61BD668153E3}"/>
                </a:ext>
              </a:extLst>
            </p:cNvPr>
            <p:cNvCxnSpPr/>
            <p:nvPr/>
          </p:nvCxnSpPr>
          <p:spPr>
            <a:xfrm flipV="1">
              <a:off x="3549902" y="4253466"/>
              <a:ext cx="473177" cy="715450"/>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9125321-5F5F-44A8-BF59-E4AD96E3A536}"/>
                </a:ext>
              </a:extLst>
            </p:cNvPr>
            <p:cNvCxnSpPr/>
            <p:nvPr/>
          </p:nvCxnSpPr>
          <p:spPr>
            <a:xfrm flipH="1" flipV="1">
              <a:off x="4016983" y="4232171"/>
              <a:ext cx="472440" cy="736745"/>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75C72639-0062-49B1-A267-67EA16168492}"/>
                </a:ext>
              </a:extLst>
            </p:cNvPr>
            <p:cNvSpPr txBox="1"/>
            <p:nvPr/>
          </p:nvSpPr>
          <p:spPr>
            <a:xfrm>
              <a:off x="500228" y="3665678"/>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3</a:t>
              </a:r>
            </a:p>
          </p:txBody>
        </p:sp>
        <p:sp>
          <p:nvSpPr>
            <p:cNvPr id="73" name="TextBox 72">
              <a:extLst>
                <a:ext uri="{FF2B5EF4-FFF2-40B4-BE49-F238E27FC236}">
                  <a16:creationId xmlns:a16="http://schemas.microsoft.com/office/drawing/2014/main" id="{465EB26B-A35C-46DE-AB25-518AF8492CE6}"/>
                </a:ext>
              </a:extLst>
            </p:cNvPr>
            <p:cNvSpPr txBox="1"/>
            <p:nvPr/>
          </p:nvSpPr>
          <p:spPr>
            <a:xfrm>
              <a:off x="1703551" y="3672360"/>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4</a:t>
              </a:r>
            </a:p>
          </p:txBody>
        </p:sp>
        <p:sp>
          <p:nvSpPr>
            <p:cNvPr id="74" name="TextBox 73">
              <a:extLst>
                <a:ext uri="{FF2B5EF4-FFF2-40B4-BE49-F238E27FC236}">
                  <a16:creationId xmlns:a16="http://schemas.microsoft.com/office/drawing/2014/main" id="{1334A667-1A97-4E88-8592-35D0FCB8C096}"/>
                </a:ext>
              </a:extLst>
            </p:cNvPr>
            <p:cNvSpPr txBox="1"/>
            <p:nvPr/>
          </p:nvSpPr>
          <p:spPr>
            <a:xfrm>
              <a:off x="3206215" y="2737584"/>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2</a:t>
              </a:r>
            </a:p>
          </p:txBody>
        </p:sp>
        <p:sp>
          <p:nvSpPr>
            <p:cNvPr id="75" name="TextBox 74">
              <a:extLst>
                <a:ext uri="{FF2B5EF4-FFF2-40B4-BE49-F238E27FC236}">
                  <a16:creationId xmlns:a16="http://schemas.microsoft.com/office/drawing/2014/main" id="{F993CE6B-93E7-49AC-976B-B975D02E3D55}"/>
                </a:ext>
              </a:extLst>
            </p:cNvPr>
            <p:cNvSpPr txBox="1"/>
            <p:nvPr/>
          </p:nvSpPr>
          <p:spPr>
            <a:xfrm>
              <a:off x="2596665" y="3852839"/>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5</a:t>
              </a:r>
            </a:p>
          </p:txBody>
        </p:sp>
        <p:sp>
          <p:nvSpPr>
            <p:cNvPr id="76" name="TextBox 75">
              <a:extLst>
                <a:ext uri="{FF2B5EF4-FFF2-40B4-BE49-F238E27FC236}">
                  <a16:creationId xmlns:a16="http://schemas.microsoft.com/office/drawing/2014/main" id="{D40270DF-417E-410E-960B-B1044C7E083F}"/>
                </a:ext>
              </a:extLst>
            </p:cNvPr>
            <p:cNvSpPr txBox="1"/>
            <p:nvPr/>
          </p:nvSpPr>
          <p:spPr>
            <a:xfrm>
              <a:off x="4157141" y="3849683"/>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6</a:t>
              </a:r>
            </a:p>
          </p:txBody>
        </p:sp>
        <p:sp>
          <p:nvSpPr>
            <p:cNvPr id="77" name="TextBox 76">
              <a:extLst>
                <a:ext uri="{FF2B5EF4-FFF2-40B4-BE49-F238E27FC236}">
                  <a16:creationId xmlns:a16="http://schemas.microsoft.com/office/drawing/2014/main" id="{AA9C5BB5-12D7-4707-9041-A35B77EF0C7F}"/>
                </a:ext>
              </a:extLst>
            </p:cNvPr>
            <p:cNvSpPr txBox="1"/>
            <p:nvPr/>
          </p:nvSpPr>
          <p:spPr>
            <a:xfrm>
              <a:off x="1531626" y="4762582"/>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7</a:t>
              </a:r>
            </a:p>
          </p:txBody>
        </p:sp>
        <p:sp>
          <p:nvSpPr>
            <p:cNvPr id="78" name="TextBox 77">
              <a:extLst>
                <a:ext uri="{FF2B5EF4-FFF2-40B4-BE49-F238E27FC236}">
                  <a16:creationId xmlns:a16="http://schemas.microsoft.com/office/drawing/2014/main" id="{C6BD2519-DD0A-465D-BCC2-1F783DFB19F1}"/>
                </a:ext>
              </a:extLst>
            </p:cNvPr>
            <p:cNvSpPr txBox="1"/>
            <p:nvPr/>
          </p:nvSpPr>
          <p:spPr>
            <a:xfrm>
              <a:off x="2507779" y="4823138"/>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8</a:t>
              </a:r>
            </a:p>
          </p:txBody>
        </p:sp>
        <p:sp>
          <p:nvSpPr>
            <p:cNvPr id="79" name="TextBox 78">
              <a:extLst>
                <a:ext uri="{FF2B5EF4-FFF2-40B4-BE49-F238E27FC236}">
                  <a16:creationId xmlns:a16="http://schemas.microsoft.com/office/drawing/2014/main" id="{2B821BDB-B1B8-4B3A-B274-EA6C6F206711}"/>
                </a:ext>
              </a:extLst>
            </p:cNvPr>
            <p:cNvSpPr txBox="1"/>
            <p:nvPr/>
          </p:nvSpPr>
          <p:spPr>
            <a:xfrm>
              <a:off x="3163544" y="4848856"/>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9</a:t>
              </a:r>
            </a:p>
          </p:txBody>
        </p:sp>
        <p:sp>
          <p:nvSpPr>
            <p:cNvPr id="80" name="TextBox 79">
              <a:extLst>
                <a:ext uri="{FF2B5EF4-FFF2-40B4-BE49-F238E27FC236}">
                  <a16:creationId xmlns:a16="http://schemas.microsoft.com/office/drawing/2014/main" id="{E0D9871B-F07E-4AFB-9465-9795BF83BA2B}"/>
                </a:ext>
              </a:extLst>
            </p:cNvPr>
            <p:cNvSpPr txBox="1"/>
            <p:nvPr/>
          </p:nvSpPr>
          <p:spPr>
            <a:xfrm>
              <a:off x="4665521" y="4823281"/>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10</a:t>
              </a:r>
            </a:p>
          </p:txBody>
        </p:sp>
        <mc:AlternateContent xmlns:mc="http://schemas.openxmlformats.org/markup-compatibility/2006" xmlns:a14="http://schemas.microsoft.com/office/drawing/2010/main">
          <mc:Choice Requires="a14">
            <p:sp>
              <p:nvSpPr>
                <p:cNvPr id="81" name="TextBox 80">
                  <a:extLst>
                    <a:ext uri="{FF2B5EF4-FFF2-40B4-BE49-F238E27FC236}">
                      <a16:creationId xmlns:a16="http://schemas.microsoft.com/office/drawing/2014/main" id="{A8C6A9D4-6275-438B-8C60-BE8059A5652D}"/>
                    </a:ext>
                  </a:extLst>
                </p:cNvPr>
                <p:cNvSpPr txBox="1"/>
                <p:nvPr/>
              </p:nvSpPr>
              <p:spPr>
                <a:xfrm>
                  <a:off x="682421" y="2706355"/>
                  <a:ext cx="1021130"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1</m:t>
                          </m:r>
                        </m:sub>
                      </m:sSub>
                    </m:oMath>
                  </a14:m>
                  <a:r>
                    <a:rPr lang="en-US" sz="1400" dirty="0"/>
                    <a:t>]</a:t>
                  </a:r>
                </a:p>
              </p:txBody>
            </p:sp>
          </mc:Choice>
          <mc:Fallback xmlns="">
            <p:sp>
              <p:nvSpPr>
                <p:cNvPr id="81" name="TextBox 80">
                  <a:extLst>
                    <a:ext uri="{FF2B5EF4-FFF2-40B4-BE49-F238E27FC236}">
                      <a16:creationId xmlns:a16="http://schemas.microsoft.com/office/drawing/2014/main" id="{A8C6A9D4-6275-438B-8C60-BE8059A5652D}"/>
                    </a:ext>
                  </a:extLst>
                </p:cNvPr>
                <p:cNvSpPr txBox="1">
                  <a:spLocks noRot="1" noChangeAspect="1" noMove="1" noResize="1" noEditPoints="1" noAdjustHandles="1" noChangeArrowheads="1" noChangeShapeType="1" noTextEdit="1"/>
                </p:cNvSpPr>
                <p:nvPr/>
              </p:nvSpPr>
              <p:spPr>
                <a:xfrm>
                  <a:off x="682421" y="2706355"/>
                  <a:ext cx="1021130" cy="307777"/>
                </a:xfrm>
                <a:prstGeom prst="rect">
                  <a:avLst/>
                </a:prstGeom>
                <a:blipFill>
                  <a:blip r:embed="rId14"/>
                  <a:stretch>
                    <a:fillRect l="-1796"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636C0F4F-2888-47E0-8BD2-8252004E2377}"/>
                    </a:ext>
                  </a:extLst>
                </p:cNvPr>
                <p:cNvSpPr txBox="1"/>
                <p:nvPr/>
              </p:nvSpPr>
              <p:spPr>
                <a:xfrm>
                  <a:off x="177553" y="4218050"/>
                  <a:ext cx="110915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1</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3</m:t>
                          </m:r>
                        </m:sub>
                      </m:sSub>
                    </m:oMath>
                  </a14:m>
                  <a:r>
                    <a:rPr lang="en-US" sz="1400" dirty="0"/>
                    <a:t>]</a:t>
                  </a:r>
                </a:p>
              </p:txBody>
            </p:sp>
          </mc:Choice>
          <mc:Fallback xmlns="">
            <p:sp>
              <p:nvSpPr>
                <p:cNvPr id="82" name="TextBox 81">
                  <a:extLst>
                    <a:ext uri="{FF2B5EF4-FFF2-40B4-BE49-F238E27FC236}">
                      <a16:creationId xmlns:a16="http://schemas.microsoft.com/office/drawing/2014/main" id="{636C0F4F-2888-47E0-8BD2-8252004E2377}"/>
                    </a:ext>
                  </a:extLst>
                </p:cNvPr>
                <p:cNvSpPr txBox="1">
                  <a:spLocks noRot="1" noChangeAspect="1" noMove="1" noResize="1" noEditPoints="1" noAdjustHandles="1" noChangeArrowheads="1" noChangeShapeType="1" noTextEdit="1"/>
                </p:cNvSpPr>
                <p:nvPr/>
              </p:nvSpPr>
              <p:spPr>
                <a:xfrm>
                  <a:off x="177553" y="4218050"/>
                  <a:ext cx="1109155" cy="307777"/>
                </a:xfrm>
                <a:prstGeom prst="rect">
                  <a:avLst/>
                </a:prstGeom>
                <a:blipFill>
                  <a:blip r:embed="rId15"/>
                  <a:stretch>
                    <a:fillRect l="-1648" t="-1961" b="-196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3" name="TextBox 82">
                  <a:extLst>
                    <a:ext uri="{FF2B5EF4-FFF2-40B4-BE49-F238E27FC236}">
                      <a16:creationId xmlns:a16="http://schemas.microsoft.com/office/drawing/2014/main" id="{E637DC30-FA73-4122-8416-5CCDBB53B33C}"/>
                    </a:ext>
                  </a:extLst>
                </p:cNvPr>
                <p:cNvSpPr txBox="1"/>
                <p:nvPr/>
              </p:nvSpPr>
              <p:spPr>
                <a:xfrm>
                  <a:off x="2437407" y="1887180"/>
                  <a:ext cx="1021130"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a:t>
                  </a:r>
                </a:p>
              </p:txBody>
            </p:sp>
          </mc:Choice>
          <mc:Fallback xmlns="">
            <p:sp>
              <p:nvSpPr>
                <p:cNvPr id="83" name="TextBox 82">
                  <a:extLst>
                    <a:ext uri="{FF2B5EF4-FFF2-40B4-BE49-F238E27FC236}">
                      <a16:creationId xmlns:a16="http://schemas.microsoft.com/office/drawing/2014/main" id="{E637DC30-FA73-4122-8416-5CCDBB53B33C}"/>
                    </a:ext>
                  </a:extLst>
                </p:cNvPr>
                <p:cNvSpPr txBox="1">
                  <a:spLocks noRot="1" noChangeAspect="1" noMove="1" noResize="1" noEditPoints="1" noAdjustHandles="1" noChangeArrowheads="1" noChangeShapeType="1" noTextEdit="1"/>
                </p:cNvSpPr>
                <p:nvPr/>
              </p:nvSpPr>
              <p:spPr>
                <a:xfrm>
                  <a:off x="2437407" y="1887180"/>
                  <a:ext cx="1021130" cy="307777"/>
                </a:xfrm>
                <a:prstGeom prst="rect">
                  <a:avLst/>
                </a:prstGeom>
                <a:blipFill>
                  <a:blip r:embed="rId16"/>
                  <a:stretch>
                    <a:fillRect l="-1796" t="-3922" b="-196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5A96D48D-A50B-41A9-940E-DED013123DB1}"/>
                    </a:ext>
                  </a:extLst>
                </p:cNvPr>
                <p:cNvSpPr txBox="1"/>
                <p:nvPr/>
              </p:nvSpPr>
              <p:spPr>
                <a:xfrm>
                  <a:off x="3392118" y="2795484"/>
                  <a:ext cx="1021130"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smtClean="0">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oMath>
                  </a14:m>
                  <a:r>
                    <a:rPr lang="en-US" sz="1400" dirty="0"/>
                    <a:t>]</a:t>
                  </a:r>
                </a:p>
              </p:txBody>
            </p:sp>
          </mc:Choice>
          <mc:Fallback xmlns="">
            <p:sp>
              <p:nvSpPr>
                <p:cNvPr id="84" name="TextBox 83">
                  <a:extLst>
                    <a:ext uri="{FF2B5EF4-FFF2-40B4-BE49-F238E27FC236}">
                      <a16:creationId xmlns:a16="http://schemas.microsoft.com/office/drawing/2014/main" id="{5A96D48D-A50B-41A9-940E-DED013123DB1}"/>
                    </a:ext>
                  </a:extLst>
                </p:cNvPr>
                <p:cNvSpPr txBox="1">
                  <a:spLocks noRot="1" noChangeAspect="1" noMove="1" noResize="1" noEditPoints="1" noAdjustHandles="1" noChangeArrowheads="1" noChangeShapeType="1" noTextEdit="1"/>
                </p:cNvSpPr>
                <p:nvPr/>
              </p:nvSpPr>
              <p:spPr>
                <a:xfrm>
                  <a:off x="3392118" y="2795484"/>
                  <a:ext cx="1021130" cy="307777"/>
                </a:xfrm>
                <a:prstGeom prst="rect">
                  <a:avLst/>
                </a:prstGeom>
                <a:blipFill>
                  <a:blip r:embed="rId17"/>
                  <a:stretch>
                    <a:fillRect l="-1786" t="-3922" b="-19608"/>
                  </a:stretch>
                </a:blipFill>
              </p:spPr>
              <p:txBody>
                <a:bodyPr/>
                <a:lstStyle/>
                <a:p>
                  <a:r>
                    <a:rPr lang="en-US">
                      <a:noFill/>
                    </a:rPr>
                    <a:t> </a:t>
                  </a:r>
                </a:p>
              </p:txBody>
            </p:sp>
          </mc:Fallback>
        </mc:AlternateContent>
        <p:sp>
          <p:nvSpPr>
            <p:cNvPr id="85" name="Oval 84">
              <a:extLst>
                <a:ext uri="{FF2B5EF4-FFF2-40B4-BE49-F238E27FC236}">
                  <a16:creationId xmlns:a16="http://schemas.microsoft.com/office/drawing/2014/main" id="{F6C03822-3CC6-4EE5-8C2E-CA10F53FCC15}"/>
                </a:ext>
              </a:extLst>
            </p:cNvPr>
            <p:cNvSpPr/>
            <p:nvPr/>
          </p:nvSpPr>
          <p:spPr>
            <a:xfrm>
              <a:off x="4417592" y="4953796"/>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DF91D3A2-50D5-442E-9B1A-F0951D575E10}"/>
                </a:ext>
              </a:extLst>
            </p:cNvPr>
            <p:cNvSpPr/>
            <p:nvPr/>
          </p:nvSpPr>
          <p:spPr>
            <a:xfrm>
              <a:off x="2886137" y="4928484"/>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61E567FD-8F6E-4D90-A003-BB7A65844F13}"/>
                </a:ext>
              </a:extLst>
            </p:cNvPr>
            <p:cNvSpPr/>
            <p:nvPr/>
          </p:nvSpPr>
          <p:spPr>
            <a:xfrm>
              <a:off x="2227807" y="2193264"/>
              <a:ext cx="228600" cy="228600"/>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92">
              <a:extLst>
                <a:ext uri="{FF2B5EF4-FFF2-40B4-BE49-F238E27FC236}">
                  <a16:creationId xmlns:a16="http://schemas.microsoft.com/office/drawing/2014/main" id="{C38F9277-6ACA-45DA-81E0-16244B0AE571}"/>
                </a:ext>
              </a:extLst>
            </p:cNvPr>
            <p:cNvSpPr/>
            <p:nvPr/>
          </p:nvSpPr>
          <p:spPr>
            <a:xfrm>
              <a:off x="3719744" y="4418643"/>
              <a:ext cx="612559" cy="588363"/>
            </a:xfrm>
            <a:custGeom>
              <a:avLst/>
              <a:gdLst>
                <a:gd name="connsiteX0" fmla="*/ 612559 w 612559"/>
                <a:gd name="connsiteY0" fmla="*/ 588363 h 588363"/>
                <a:gd name="connsiteX1" fmla="*/ 390617 w 612559"/>
                <a:gd name="connsiteY1" fmla="*/ 91213 h 588363"/>
                <a:gd name="connsiteX2" fmla="*/ 292963 w 612559"/>
                <a:gd name="connsiteY2" fmla="*/ 2437 h 588363"/>
                <a:gd name="connsiteX3" fmla="*/ 195308 w 612559"/>
                <a:gd name="connsiteY3" fmla="*/ 126724 h 588363"/>
                <a:gd name="connsiteX4" fmla="*/ 0 w 612559"/>
                <a:gd name="connsiteY4" fmla="*/ 535097 h 588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559" h="588363">
                  <a:moveTo>
                    <a:pt x="612559" y="588363"/>
                  </a:moveTo>
                  <a:cubicBezTo>
                    <a:pt x="528221" y="388615"/>
                    <a:pt x="443883" y="188867"/>
                    <a:pt x="390617" y="91213"/>
                  </a:cubicBezTo>
                  <a:cubicBezTo>
                    <a:pt x="337351" y="-6441"/>
                    <a:pt x="325515" y="-3482"/>
                    <a:pt x="292963" y="2437"/>
                  </a:cubicBezTo>
                  <a:cubicBezTo>
                    <a:pt x="260411" y="8356"/>
                    <a:pt x="244135" y="37947"/>
                    <a:pt x="195308" y="126724"/>
                  </a:cubicBezTo>
                  <a:cubicBezTo>
                    <a:pt x="146481" y="215501"/>
                    <a:pt x="73240" y="375299"/>
                    <a:pt x="0" y="535097"/>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38F470BB-412A-47C7-98F5-81124824AF2E}"/>
                    </a:ext>
                  </a:extLst>
                </p:cNvPr>
                <p:cNvSpPr txBox="1"/>
                <p:nvPr/>
              </p:nvSpPr>
              <p:spPr>
                <a:xfrm>
                  <a:off x="1191645" y="4245260"/>
                  <a:ext cx="110915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1</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4</m:t>
                          </m:r>
                        </m:sub>
                      </m:sSub>
                    </m:oMath>
                  </a14:m>
                  <a:r>
                    <a:rPr lang="en-US" sz="1400" dirty="0"/>
                    <a:t>]</a:t>
                  </a:r>
                </a:p>
              </p:txBody>
            </p:sp>
          </mc:Choice>
          <mc:Fallback xmlns="">
            <p:sp>
              <p:nvSpPr>
                <p:cNvPr id="89" name="TextBox 88">
                  <a:extLst>
                    <a:ext uri="{FF2B5EF4-FFF2-40B4-BE49-F238E27FC236}">
                      <a16:creationId xmlns:a16="http://schemas.microsoft.com/office/drawing/2014/main" id="{38F470BB-412A-47C7-98F5-81124824AF2E}"/>
                    </a:ext>
                  </a:extLst>
                </p:cNvPr>
                <p:cNvSpPr txBox="1">
                  <a:spLocks noRot="1" noChangeAspect="1" noMove="1" noResize="1" noEditPoints="1" noAdjustHandles="1" noChangeArrowheads="1" noChangeShapeType="1" noTextEdit="1"/>
                </p:cNvSpPr>
                <p:nvPr/>
              </p:nvSpPr>
              <p:spPr>
                <a:xfrm>
                  <a:off x="1191645" y="4245260"/>
                  <a:ext cx="1109155" cy="307777"/>
                </a:xfrm>
                <a:prstGeom prst="rect">
                  <a:avLst/>
                </a:prstGeom>
                <a:blipFill>
                  <a:blip r:embed="rId18"/>
                  <a:stretch>
                    <a:fillRect l="-1648"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E2586FA8-A778-46DC-95EF-49A3B02E03C7}"/>
                    </a:ext>
                  </a:extLst>
                </p:cNvPr>
                <p:cNvSpPr txBox="1"/>
                <p:nvPr/>
              </p:nvSpPr>
              <p:spPr>
                <a:xfrm>
                  <a:off x="2584099" y="4183672"/>
                  <a:ext cx="110915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5</m:t>
                          </m:r>
                        </m:sub>
                      </m:sSub>
                    </m:oMath>
                  </a14:m>
                  <a:r>
                    <a:rPr lang="en-US" sz="1400" dirty="0"/>
                    <a:t>]</a:t>
                  </a:r>
                </a:p>
              </p:txBody>
            </p:sp>
          </mc:Choice>
          <mc:Fallback xmlns="">
            <p:sp>
              <p:nvSpPr>
                <p:cNvPr id="90" name="TextBox 89">
                  <a:extLst>
                    <a:ext uri="{FF2B5EF4-FFF2-40B4-BE49-F238E27FC236}">
                      <a16:creationId xmlns:a16="http://schemas.microsoft.com/office/drawing/2014/main" id="{E2586FA8-A778-46DC-95EF-49A3B02E03C7}"/>
                    </a:ext>
                  </a:extLst>
                </p:cNvPr>
                <p:cNvSpPr txBox="1">
                  <a:spLocks noRot="1" noChangeAspect="1" noMove="1" noResize="1" noEditPoints="1" noAdjustHandles="1" noChangeArrowheads="1" noChangeShapeType="1" noTextEdit="1"/>
                </p:cNvSpPr>
                <p:nvPr/>
              </p:nvSpPr>
              <p:spPr>
                <a:xfrm>
                  <a:off x="2584099" y="4183672"/>
                  <a:ext cx="1109155" cy="307777"/>
                </a:xfrm>
                <a:prstGeom prst="rect">
                  <a:avLst/>
                </a:prstGeom>
                <a:blipFill>
                  <a:blip r:embed="rId19"/>
                  <a:stretch>
                    <a:fillRect l="-1648"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1" name="TextBox 90">
                  <a:extLst>
                    <a:ext uri="{FF2B5EF4-FFF2-40B4-BE49-F238E27FC236}">
                      <a16:creationId xmlns:a16="http://schemas.microsoft.com/office/drawing/2014/main" id="{33E161F3-50A7-4329-B8ED-55BB9C5661DA}"/>
                    </a:ext>
                  </a:extLst>
                </p:cNvPr>
                <p:cNvSpPr txBox="1"/>
                <p:nvPr/>
              </p:nvSpPr>
              <p:spPr>
                <a:xfrm>
                  <a:off x="4170173" y="4191428"/>
                  <a:ext cx="110915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6</m:t>
                          </m:r>
                        </m:sub>
                      </m:sSub>
                    </m:oMath>
                  </a14:m>
                  <a:r>
                    <a:rPr lang="en-US" sz="1400" dirty="0"/>
                    <a:t>]</a:t>
                  </a:r>
                </a:p>
              </p:txBody>
            </p:sp>
          </mc:Choice>
          <mc:Fallback xmlns="">
            <p:sp>
              <p:nvSpPr>
                <p:cNvPr id="91" name="TextBox 90">
                  <a:extLst>
                    <a:ext uri="{FF2B5EF4-FFF2-40B4-BE49-F238E27FC236}">
                      <a16:creationId xmlns:a16="http://schemas.microsoft.com/office/drawing/2014/main" id="{33E161F3-50A7-4329-B8ED-55BB9C5661DA}"/>
                    </a:ext>
                  </a:extLst>
                </p:cNvPr>
                <p:cNvSpPr txBox="1">
                  <a:spLocks noRot="1" noChangeAspect="1" noMove="1" noResize="1" noEditPoints="1" noAdjustHandles="1" noChangeArrowheads="1" noChangeShapeType="1" noTextEdit="1"/>
                </p:cNvSpPr>
                <p:nvPr/>
              </p:nvSpPr>
              <p:spPr>
                <a:xfrm>
                  <a:off x="4170173" y="4191428"/>
                  <a:ext cx="1109155" cy="307777"/>
                </a:xfrm>
                <a:prstGeom prst="rect">
                  <a:avLst/>
                </a:prstGeom>
                <a:blipFill>
                  <a:blip r:embed="rId20"/>
                  <a:stretch>
                    <a:fillRect l="-1648" t="-3922" b="-196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2" name="TextBox 91">
                  <a:extLst>
                    <a:ext uri="{FF2B5EF4-FFF2-40B4-BE49-F238E27FC236}">
                      <a16:creationId xmlns:a16="http://schemas.microsoft.com/office/drawing/2014/main" id="{9AD7A558-6DC6-4A6D-BAD0-28B61D350005}"/>
                    </a:ext>
                  </a:extLst>
                </p:cNvPr>
                <p:cNvSpPr txBox="1"/>
                <p:nvPr/>
              </p:nvSpPr>
              <p:spPr>
                <a:xfrm>
                  <a:off x="745724" y="5194657"/>
                  <a:ext cx="138737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5</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7</m:t>
                          </m:r>
                        </m:sub>
                      </m:sSub>
                    </m:oMath>
                  </a14:m>
                  <a:r>
                    <a:rPr lang="en-US" sz="1400" dirty="0"/>
                    <a:t>]</a:t>
                  </a:r>
                </a:p>
              </p:txBody>
            </p:sp>
          </mc:Choice>
          <mc:Fallback xmlns="">
            <p:sp>
              <p:nvSpPr>
                <p:cNvPr id="92" name="TextBox 91">
                  <a:extLst>
                    <a:ext uri="{FF2B5EF4-FFF2-40B4-BE49-F238E27FC236}">
                      <a16:creationId xmlns:a16="http://schemas.microsoft.com/office/drawing/2014/main" id="{9AD7A558-6DC6-4A6D-BAD0-28B61D350005}"/>
                    </a:ext>
                  </a:extLst>
                </p:cNvPr>
                <p:cNvSpPr txBox="1">
                  <a:spLocks noRot="1" noChangeAspect="1" noMove="1" noResize="1" noEditPoints="1" noAdjustHandles="1" noChangeArrowheads="1" noChangeShapeType="1" noTextEdit="1"/>
                </p:cNvSpPr>
                <p:nvPr/>
              </p:nvSpPr>
              <p:spPr>
                <a:xfrm>
                  <a:off x="745724" y="5194657"/>
                  <a:ext cx="1387375" cy="307777"/>
                </a:xfrm>
                <a:prstGeom prst="rect">
                  <a:avLst/>
                </a:prstGeom>
                <a:blipFill>
                  <a:blip r:embed="rId21"/>
                  <a:stretch>
                    <a:fillRect l="-1316"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3" name="TextBox 92">
                  <a:extLst>
                    <a:ext uri="{FF2B5EF4-FFF2-40B4-BE49-F238E27FC236}">
                      <a16:creationId xmlns:a16="http://schemas.microsoft.com/office/drawing/2014/main" id="{3664FD7D-E2A0-43E8-BCC3-D8D0A6056125}"/>
                    </a:ext>
                  </a:extLst>
                </p:cNvPr>
                <p:cNvSpPr txBox="1"/>
                <p:nvPr/>
              </p:nvSpPr>
              <p:spPr>
                <a:xfrm>
                  <a:off x="1978208" y="5194657"/>
                  <a:ext cx="138737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5</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8</m:t>
                          </m:r>
                        </m:sub>
                      </m:sSub>
                    </m:oMath>
                  </a14:m>
                  <a:r>
                    <a:rPr lang="en-US" sz="1400" dirty="0"/>
                    <a:t>]</a:t>
                  </a:r>
                </a:p>
              </p:txBody>
            </p:sp>
          </mc:Choice>
          <mc:Fallback xmlns="">
            <p:sp>
              <p:nvSpPr>
                <p:cNvPr id="93" name="TextBox 92">
                  <a:extLst>
                    <a:ext uri="{FF2B5EF4-FFF2-40B4-BE49-F238E27FC236}">
                      <a16:creationId xmlns:a16="http://schemas.microsoft.com/office/drawing/2014/main" id="{3664FD7D-E2A0-43E8-BCC3-D8D0A6056125}"/>
                    </a:ext>
                  </a:extLst>
                </p:cNvPr>
                <p:cNvSpPr txBox="1">
                  <a:spLocks noRot="1" noChangeAspect="1" noMove="1" noResize="1" noEditPoints="1" noAdjustHandles="1" noChangeArrowheads="1" noChangeShapeType="1" noTextEdit="1"/>
                </p:cNvSpPr>
                <p:nvPr/>
              </p:nvSpPr>
              <p:spPr>
                <a:xfrm>
                  <a:off x="1978208" y="5194657"/>
                  <a:ext cx="1387375" cy="307777"/>
                </a:xfrm>
                <a:prstGeom prst="rect">
                  <a:avLst/>
                </a:prstGeom>
                <a:blipFill>
                  <a:blip r:embed="rId22"/>
                  <a:stretch>
                    <a:fillRect l="-1316"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4" name="TextBox 93">
                  <a:extLst>
                    <a:ext uri="{FF2B5EF4-FFF2-40B4-BE49-F238E27FC236}">
                      <a16:creationId xmlns:a16="http://schemas.microsoft.com/office/drawing/2014/main" id="{C9E9CE94-B058-443B-9462-C3A2B40F6804}"/>
                    </a:ext>
                  </a:extLst>
                </p:cNvPr>
                <p:cNvSpPr txBox="1"/>
                <p:nvPr/>
              </p:nvSpPr>
              <p:spPr>
                <a:xfrm>
                  <a:off x="3133063" y="5196043"/>
                  <a:ext cx="138737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6</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9</m:t>
                          </m:r>
                        </m:sub>
                      </m:sSub>
                    </m:oMath>
                  </a14:m>
                  <a:r>
                    <a:rPr lang="en-US" sz="1400" dirty="0"/>
                    <a:t>]</a:t>
                  </a:r>
                </a:p>
              </p:txBody>
            </p:sp>
          </mc:Choice>
          <mc:Fallback xmlns="">
            <p:sp>
              <p:nvSpPr>
                <p:cNvPr id="94" name="TextBox 93">
                  <a:extLst>
                    <a:ext uri="{FF2B5EF4-FFF2-40B4-BE49-F238E27FC236}">
                      <a16:creationId xmlns:a16="http://schemas.microsoft.com/office/drawing/2014/main" id="{C9E9CE94-B058-443B-9462-C3A2B40F6804}"/>
                    </a:ext>
                  </a:extLst>
                </p:cNvPr>
                <p:cNvSpPr txBox="1">
                  <a:spLocks noRot="1" noChangeAspect="1" noMove="1" noResize="1" noEditPoints="1" noAdjustHandles="1" noChangeArrowheads="1" noChangeShapeType="1" noTextEdit="1"/>
                </p:cNvSpPr>
                <p:nvPr/>
              </p:nvSpPr>
              <p:spPr>
                <a:xfrm>
                  <a:off x="3133063" y="5196043"/>
                  <a:ext cx="1387375" cy="307777"/>
                </a:xfrm>
                <a:prstGeom prst="rect">
                  <a:avLst/>
                </a:prstGeom>
                <a:blipFill>
                  <a:blip r:embed="rId23"/>
                  <a:stretch>
                    <a:fillRect l="-1316"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5" name="TextBox 94">
                  <a:extLst>
                    <a:ext uri="{FF2B5EF4-FFF2-40B4-BE49-F238E27FC236}">
                      <a16:creationId xmlns:a16="http://schemas.microsoft.com/office/drawing/2014/main" id="{1F117516-0B5E-4E63-9E03-EE1D237F71EC}"/>
                    </a:ext>
                  </a:extLst>
                </p:cNvPr>
                <p:cNvSpPr txBox="1"/>
                <p:nvPr/>
              </p:nvSpPr>
              <p:spPr>
                <a:xfrm>
                  <a:off x="4354448" y="5205391"/>
                  <a:ext cx="1499818"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6</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10</m:t>
                          </m:r>
                        </m:sub>
                      </m:sSub>
                    </m:oMath>
                  </a14:m>
                  <a:r>
                    <a:rPr lang="en-US" sz="1400" dirty="0"/>
                    <a:t>]</a:t>
                  </a:r>
                </a:p>
              </p:txBody>
            </p:sp>
          </mc:Choice>
          <mc:Fallback xmlns="">
            <p:sp>
              <p:nvSpPr>
                <p:cNvPr id="95" name="TextBox 94">
                  <a:extLst>
                    <a:ext uri="{FF2B5EF4-FFF2-40B4-BE49-F238E27FC236}">
                      <a16:creationId xmlns:a16="http://schemas.microsoft.com/office/drawing/2014/main" id="{1F117516-0B5E-4E63-9E03-EE1D237F71EC}"/>
                    </a:ext>
                  </a:extLst>
                </p:cNvPr>
                <p:cNvSpPr txBox="1">
                  <a:spLocks noRot="1" noChangeAspect="1" noMove="1" noResize="1" noEditPoints="1" noAdjustHandles="1" noChangeArrowheads="1" noChangeShapeType="1" noTextEdit="1"/>
                </p:cNvSpPr>
                <p:nvPr/>
              </p:nvSpPr>
              <p:spPr>
                <a:xfrm>
                  <a:off x="4354448" y="5205391"/>
                  <a:ext cx="1499818" cy="307777"/>
                </a:xfrm>
                <a:prstGeom prst="rect">
                  <a:avLst/>
                </a:prstGeom>
                <a:blipFill>
                  <a:blip r:embed="rId24"/>
                  <a:stretch>
                    <a:fillRect l="-1220" t="-1961" b="-19608"/>
                  </a:stretch>
                </a:blipFill>
              </p:spPr>
              <p:txBody>
                <a:bodyPr/>
                <a:lstStyle/>
                <a:p>
                  <a:r>
                    <a:rPr lang="en-US">
                      <a:noFill/>
                    </a:rPr>
                    <a:t> </a:t>
                  </a:r>
                </a:p>
              </p:txBody>
            </p:sp>
          </mc:Fallback>
        </mc:AlternateContent>
      </p:grpSp>
      <p:grpSp>
        <p:nvGrpSpPr>
          <p:cNvPr id="100" name="Group 99">
            <a:extLst>
              <a:ext uri="{FF2B5EF4-FFF2-40B4-BE49-F238E27FC236}">
                <a16:creationId xmlns:a16="http://schemas.microsoft.com/office/drawing/2014/main" id="{F94DBFA3-4C23-4B8F-B6DB-EE3D7BF78B21}"/>
              </a:ext>
            </a:extLst>
          </p:cNvPr>
          <p:cNvGrpSpPr/>
          <p:nvPr/>
        </p:nvGrpSpPr>
        <p:grpSpPr>
          <a:xfrm>
            <a:off x="4945878" y="2775755"/>
            <a:ext cx="4241421" cy="1370094"/>
            <a:chOff x="4945878" y="2775755"/>
            <a:chExt cx="4241421" cy="1370094"/>
          </a:xfrm>
        </p:grpSpPr>
        <p:sp>
          <p:nvSpPr>
            <p:cNvPr id="96" name="Right Arrow 198">
              <a:extLst>
                <a:ext uri="{FF2B5EF4-FFF2-40B4-BE49-F238E27FC236}">
                  <a16:creationId xmlns:a16="http://schemas.microsoft.com/office/drawing/2014/main" id="{50687D88-B84A-4DA6-ABC4-559B9E37FFFC}"/>
                </a:ext>
              </a:extLst>
            </p:cNvPr>
            <p:cNvSpPr/>
            <p:nvPr/>
          </p:nvSpPr>
          <p:spPr>
            <a:xfrm rot="5400000">
              <a:off x="5967092" y="2807573"/>
              <a:ext cx="504224" cy="440588"/>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7" name="Group 96">
              <a:extLst>
                <a:ext uri="{FF2B5EF4-FFF2-40B4-BE49-F238E27FC236}">
                  <a16:creationId xmlns:a16="http://schemas.microsoft.com/office/drawing/2014/main" id="{8CD47F6C-AD78-48E4-ADA2-D1CA4E509D47}"/>
                </a:ext>
              </a:extLst>
            </p:cNvPr>
            <p:cNvGrpSpPr/>
            <p:nvPr/>
          </p:nvGrpSpPr>
          <p:grpSpPr>
            <a:xfrm>
              <a:off x="4945878" y="3351154"/>
              <a:ext cx="4241421" cy="794695"/>
              <a:chOff x="4692914" y="1779428"/>
              <a:chExt cx="4241421" cy="794695"/>
            </a:xfrm>
          </p:grpSpPr>
          <mc:AlternateContent xmlns:mc="http://schemas.openxmlformats.org/markup-compatibility/2006" xmlns:a14="http://schemas.microsoft.com/office/drawing/2010/main">
            <mc:Choice Requires="a14">
              <p:sp>
                <p:nvSpPr>
                  <p:cNvPr id="98" name="TextBox 97">
                    <a:extLst>
                      <a:ext uri="{FF2B5EF4-FFF2-40B4-BE49-F238E27FC236}">
                        <a16:creationId xmlns:a16="http://schemas.microsoft.com/office/drawing/2014/main" id="{35A52301-44F5-49EB-93C2-FBAD1E3306D6}"/>
                      </a:ext>
                    </a:extLst>
                  </p:cNvPr>
                  <p:cNvSpPr txBox="1"/>
                  <p:nvPr/>
                </p:nvSpPr>
                <p:spPr>
                  <a:xfrm>
                    <a:off x="4692914" y="1779428"/>
                    <a:ext cx="424142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𝑑</m:t>
                              </m:r>
                            </m:e>
                            <m:sub>
                              <m:r>
                                <a:rPr lang="en-US" i="1">
                                  <a:latin typeface="Cambria Math" panose="02040503050406030204" pitchFamily="18" charset="0"/>
                                  <a:ea typeface="Cambria Math" panose="02040503050406030204" pitchFamily="18" charset="0"/>
                                </a:rPr>
                                <m:t>𝐺</m:t>
                              </m:r>
                            </m:sub>
                          </m:sSub>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𝑠</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𝑡</m:t>
                              </m:r>
                            </m:e>
                          </m:d>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𝑑</m:t>
                              </m:r>
                            </m:e>
                            <m:sub>
                              <m:r>
                                <a:rPr lang="en-US" i="1">
                                  <a:latin typeface="Cambria Math" panose="02040503050406030204" pitchFamily="18" charset="0"/>
                                  <a:ea typeface="Cambria Math" panose="02040503050406030204" pitchFamily="18" charset="0"/>
                                </a:rPr>
                                <m:t>𝐺</m:t>
                              </m:r>
                            </m:sub>
                          </m:sSub>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𝑠</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𝑙𝑐𝑎</m:t>
                              </m:r>
                            </m:e>
                          </m:d>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𝑑</m:t>
                              </m:r>
                            </m:e>
                            <m:sub>
                              <m:r>
                                <a:rPr lang="en-US" i="1">
                                  <a:latin typeface="Cambria Math" panose="02040503050406030204" pitchFamily="18" charset="0"/>
                                  <a:ea typeface="Cambria Math" panose="02040503050406030204" pitchFamily="18" charset="0"/>
                                </a:rPr>
                                <m:t>𝐺</m:t>
                              </m:r>
                            </m:sub>
                          </m:sSub>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𝑙</m:t>
                              </m:r>
                              <m:r>
                                <a:rPr lang="en-US" b="0" i="1" smtClean="0">
                                  <a:latin typeface="Cambria Math" panose="02040503050406030204" pitchFamily="18" charset="0"/>
                                  <a:ea typeface="Cambria Math" panose="02040503050406030204" pitchFamily="18" charset="0"/>
                                </a:rPr>
                                <m:t>𝑐𝑎</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𝑡</m:t>
                              </m:r>
                            </m:e>
                          </m:d>
                        </m:oMath>
                      </m:oMathPara>
                    </a14:m>
                    <a:endParaRPr lang="en-US" sz="2000" dirty="0"/>
                  </a:p>
                </p:txBody>
              </p:sp>
            </mc:Choice>
            <mc:Fallback xmlns="">
              <p:sp>
                <p:nvSpPr>
                  <p:cNvPr id="98" name="TextBox 97">
                    <a:extLst>
                      <a:ext uri="{FF2B5EF4-FFF2-40B4-BE49-F238E27FC236}">
                        <a16:creationId xmlns:a16="http://schemas.microsoft.com/office/drawing/2014/main" id="{35A52301-44F5-49EB-93C2-FBAD1E3306D6}"/>
                      </a:ext>
                    </a:extLst>
                  </p:cNvPr>
                  <p:cNvSpPr txBox="1">
                    <a:spLocks noRot="1" noChangeAspect="1" noMove="1" noResize="1" noEditPoints="1" noAdjustHandles="1" noChangeArrowheads="1" noChangeShapeType="1" noTextEdit="1"/>
                  </p:cNvSpPr>
                  <p:nvPr/>
                </p:nvSpPr>
                <p:spPr>
                  <a:xfrm>
                    <a:off x="4692914" y="1779428"/>
                    <a:ext cx="4241421" cy="369332"/>
                  </a:xfrm>
                  <a:prstGeom prst="rect">
                    <a:avLst/>
                  </a:prstGeom>
                  <a:blipFill>
                    <a:blip r:embed="rId2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9" name="TextBox 98">
                    <a:extLst>
                      <a:ext uri="{FF2B5EF4-FFF2-40B4-BE49-F238E27FC236}">
                        <a16:creationId xmlns:a16="http://schemas.microsoft.com/office/drawing/2014/main" id="{56A961C9-EBAA-45DA-AC85-F8E045B0FFD7}"/>
                      </a:ext>
                    </a:extLst>
                  </p:cNvPr>
                  <p:cNvSpPr txBox="1"/>
                  <p:nvPr/>
                </p:nvSpPr>
                <p:spPr>
                  <a:xfrm>
                    <a:off x="5084286" y="2204791"/>
                    <a:ext cx="3599447" cy="369332"/>
                  </a:xfrm>
                  <a:prstGeom prst="rect">
                    <a:avLst/>
                  </a:prstGeom>
                  <a:noFill/>
                </p:spPr>
                <p:txBody>
                  <a:bodyPr wrap="none" rtlCol="0">
                    <a:spAutoFit/>
                  </a:bodyPr>
                  <a:lstStyle/>
                  <a:p>
                    <a14:m>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𝐺</m:t>
                            </m:r>
                          </m:sub>
                        </m:sSub>
                        <m:d>
                          <m:dPr>
                            <m:ctrlPr>
                              <a:rPr lang="en-US" i="1">
                                <a:latin typeface="Cambria Math" panose="02040503050406030204" pitchFamily="18" charset="0"/>
                              </a:rPr>
                            </m:ctrlPr>
                          </m:dPr>
                          <m:e>
                            <m:r>
                              <a:rPr lang="en-US" i="1">
                                <a:latin typeface="Cambria Math" panose="02040503050406030204" pitchFamily="18" charset="0"/>
                              </a:rPr>
                              <m:t>𝑠</m:t>
                            </m:r>
                            <m:r>
                              <a:rPr lang="en-US" i="1">
                                <a:latin typeface="Cambria Math" panose="02040503050406030204" pitchFamily="18" charset="0"/>
                              </a:rPr>
                              <m:t>,</m:t>
                            </m:r>
                            <m:r>
                              <a:rPr lang="en-US" i="1">
                                <a:latin typeface="Cambria Math" panose="02040503050406030204" pitchFamily="18" charset="0"/>
                              </a:rPr>
                              <m:t>𝑡</m:t>
                            </m:r>
                          </m:e>
                        </m:d>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𝐺</m:t>
                            </m:r>
                          </m:sub>
                        </m:sSub>
                        <m:d>
                          <m:dPr>
                            <m:ctrlPr>
                              <a:rPr lang="en-US" i="1">
                                <a:latin typeface="Cambria Math" panose="02040503050406030204" pitchFamily="18" charset="0"/>
                              </a:rPr>
                            </m:ctrlPr>
                          </m:dPr>
                          <m:e>
                            <m:r>
                              <a:rPr lang="en-US" i="1">
                                <a:latin typeface="Cambria Math" panose="02040503050406030204" pitchFamily="18" charset="0"/>
                              </a:rPr>
                              <m:t>𝑠</m:t>
                            </m:r>
                            <m:r>
                              <a:rPr lang="en-US" i="1">
                                <a:latin typeface="Cambria Math" panose="02040503050406030204" pitchFamily="18" charset="0"/>
                              </a:rPr>
                              <m:t>,</m:t>
                            </m:r>
                            <m:r>
                              <a:rPr lang="en-US" i="1">
                                <a:latin typeface="Cambria Math" panose="02040503050406030204" pitchFamily="18" charset="0"/>
                              </a:rPr>
                              <m:t>𝑙𝑐𝑎</m:t>
                            </m:r>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𝐺</m:t>
                            </m:r>
                          </m:sub>
                        </m:sSub>
                        <m:d>
                          <m:dPr>
                            <m:ctrlPr>
                              <a:rPr lang="en-US" i="1">
                                <a:latin typeface="Cambria Math" panose="02040503050406030204" pitchFamily="18" charset="0"/>
                              </a:rPr>
                            </m:ctrlPr>
                          </m:dPr>
                          <m:e>
                            <m:r>
                              <a:rPr lang="en-US" i="1">
                                <a:latin typeface="Cambria Math" panose="02040503050406030204" pitchFamily="18" charset="0"/>
                              </a:rPr>
                              <m:t>𝑙</m:t>
                            </m:r>
                            <m:r>
                              <a:rPr lang="en-US" b="0" i="1" smtClean="0">
                                <a:latin typeface="Cambria Math" panose="02040503050406030204" pitchFamily="18" charset="0"/>
                              </a:rPr>
                              <m:t>𝑐𝑎</m:t>
                            </m:r>
                            <m:r>
                              <a:rPr lang="en-US" i="1">
                                <a:latin typeface="Cambria Math" panose="02040503050406030204" pitchFamily="18" charset="0"/>
                              </a:rPr>
                              <m:t>,</m:t>
                            </m:r>
                            <m:r>
                              <a:rPr lang="en-US" i="1">
                                <a:latin typeface="Cambria Math" panose="02040503050406030204" pitchFamily="18" charset="0"/>
                              </a:rPr>
                              <m:t>𝑡</m:t>
                            </m:r>
                          </m:e>
                        </m:d>
                      </m:oMath>
                    </a14:m>
                    <a:r>
                      <a:rPr lang="en-US" dirty="0"/>
                      <a:t>|</a:t>
                    </a:r>
                  </a:p>
                </p:txBody>
              </p:sp>
            </mc:Choice>
            <mc:Fallback xmlns="">
              <p:sp>
                <p:nvSpPr>
                  <p:cNvPr id="99" name="TextBox 98">
                    <a:extLst>
                      <a:ext uri="{FF2B5EF4-FFF2-40B4-BE49-F238E27FC236}">
                        <a16:creationId xmlns:a16="http://schemas.microsoft.com/office/drawing/2014/main" id="{56A961C9-EBAA-45DA-AC85-F8E045B0FFD7}"/>
                      </a:ext>
                    </a:extLst>
                  </p:cNvPr>
                  <p:cNvSpPr txBox="1">
                    <a:spLocks noRot="1" noChangeAspect="1" noMove="1" noResize="1" noEditPoints="1" noAdjustHandles="1" noChangeArrowheads="1" noChangeShapeType="1" noTextEdit="1"/>
                  </p:cNvSpPr>
                  <p:nvPr/>
                </p:nvSpPr>
                <p:spPr>
                  <a:xfrm>
                    <a:off x="5084286" y="2204791"/>
                    <a:ext cx="3599447" cy="369332"/>
                  </a:xfrm>
                  <a:prstGeom prst="rect">
                    <a:avLst/>
                  </a:prstGeom>
                  <a:blipFill>
                    <a:blip r:embed="rId26"/>
                    <a:stretch>
                      <a:fillRect t="-10000" r="-678" b="-26667"/>
                    </a:stretch>
                  </a:blipFill>
                </p:spPr>
                <p:txBody>
                  <a:bodyPr/>
                  <a:lstStyle/>
                  <a:p>
                    <a:r>
                      <a:rPr lang="en-US">
                        <a:noFill/>
                      </a:rPr>
                      <a:t> </a:t>
                    </a:r>
                  </a:p>
                </p:txBody>
              </p:sp>
            </mc:Fallback>
          </mc:AlternateContent>
        </p:grpSp>
      </p:grpSp>
      <p:sp>
        <p:nvSpPr>
          <p:cNvPr id="101" name="TextBox 100">
            <a:extLst>
              <a:ext uri="{FF2B5EF4-FFF2-40B4-BE49-F238E27FC236}">
                <a16:creationId xmlns:a16="http://schemas.microsoft.com/office/drawing/2014/main" id="{3B54626A-44AC-49C8-BE45-63C659684188}"/>
              </a:ext>
            </a:extLst>
          </p:cNvPr>
          <p:cNvSpPr txBox="1"/>
          <p:nvPr/>
        </p:nvSpPr>
        <p:spPr>
          <a:xfrm>
            <a:off x="6769054" y="2862863"/>
            <a:ext cx="1371016" cy="369332"/>
          </a:xfrm>
          <a:prstGeom prst="rect">
            <a:avLst/>
          </a:prstGeom>
          <a:noFill/>
        </p:spPr>
        <p:txBody>
          <a:bodyPr wrap="none" rtlCol="0">
            <a:spAutoFit/>
          </a:bodyPr>
          <a:lstStyle/>
          <a:p>
            <a:r>
              <a:rPr lang="en-US" dirty="0"/>
              <a:t>LCA distance</a:t>
            </a:r>
          </a:p>
        </p:txBody>
      </p:sp>
    </p:spTree>
    <p:extLst>
      <p:ext uri="{BB962C8B-B14F-4D97-AF65-F5344CB8AC3E}">
        <p14:creationId xmlns:p14="http://schemas.microsoft.com/office/powerpoint/2010/main" val="1927430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0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02"/>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animBg="1"/>
      <p:bldP spid="10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5899F9-C3A3-4A16-81C3-A584FC16AD1B}"/>
              </a:ext>
            </a:extLst>
          </p:cNvPr>
          <p:cNvSpPr>
            <a:spLocks noGrp="1"/>
          </p:cNvSpPr>
          <p:nvPr>
            <p:ph type="title"/>
          </p:nvPr>
        </p:nvSpPr>
        <p:spPr>
          <a:xfrm>
            <a:off x="457200" y="205979"/>
            <a:ext cx="8229600" cy="857250"/>
          </a:xfrm>
        </p:spPr>
        <p:txBody>
          <a:bodyPr>
            <a:noAutofit/>
          </a:bodyPr>
          <a:lstStyle/>
          <a:p>
            <a:r>
              <a:rPr lang="en-US" sz="2800" dirty="0"/>
              <a:t>Point-to-Point Shortest Path Approximation </a:t>
            </a:r>
          </a:p>
        </p:txBody>
      </p:sp>
      <p:sp>
        <p:nvSpPr>
          <p:cNvPr id="4" name="Content Placeholder 3">
            <a:extLst>
              <a:ext uri="{FF2B5EF4-FFF2-40B4-BE49-F238E27FC236}">
                <a16:creationId xmlns:a16="http://schemas.microsoft.com/office/drawing/2014/main" id="{3AAF6F6E-C140-40C4-AE75-FCB649AB1E66}"/>
              </a:ext>
            </a:extLst>
          </p:cNvPr>
          <p:cNvSpPr>
            <a:spLocks noGrp="1"/>
          </p:cNvSpPr>
          <p:nvPr>
            <p:ph idx="1"/>
          </p:nvPr>
        </p:nvSpPr>
        <p:spPr/>
        <p:txBody>
          <a:bodyPr>
            <a:noAutofit/>
          </a:bodyPr>
          <a:lstStyle/>
          <a:p>
            <a:r>
              <a:rPr lang="en-US" sz="2400" dirty="0"/>
              <a:t>Problem definition</a:t>
            </a:r>
          </a:p>
          <a:p>
            <a:pPr lvl="1"/>
            <a:r>
              <a:rPr lang="en-US" sz="2000" dirty="0"/>
              <a:t>Answer approximate shortest distance/path queries of any pair of vertices on large-scale complex networks</a:t>
            </a:r>
          </a:p>
          <a:p>
            <a:r>
              <a:rPr lang="en-US" sz="2400" dirty="0"/>
              <a:t>Application</a:t>
            </a:r>
          </a:p>
          <a:p>
            <a:pPr lvl="1"/>
            <a:r>
              <a:rPr lang="en-US" sz="2000" dirty="0"/>
              <a:t>Social search ranking</a:t>
            </a:r>
          </a:p>
          <a:p>
            <a:pPr lvl="1"/>
            <a:r>
              <a:rPr lang="en-US" sz="2000" dirty="0"/>
              <a:t>Estimating minimum round trip time</a:t>
            </a:r>
          </a:p>
          <a:p>
            <a:pPr lvl="1"/>
            <a:r>
              <a:rPr lang="en-US" sz="2000" dirty="0"/>
              <a:t>Etc.</a:t>
            </a:r>
          </a:p>
        </p:txBody>
      </p:sp>
    </p:spTree>
    <p:extLst>
      <p:ext uri="{BB962C8B-B14F-4D97-AF65-F5344CB8AC3E}">
        <p14:creationId xmlns:p14="http://schemas.microsoft.com/office/powerpoint/2010/main" val="3476174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AEF9EA-38DE-49B1-9F74-6B56B1ABF10B}"/>
              </a:ext>
            </a:extLst>
          </p:cNvPr>
          <p:cNvSpPr>
            <a:spLocks noGrp="1"/>
          </p:cNvSpPr>
          <p:nvPr>
            <p:ph type="title"/>
          </p:nvPr>
        </p:nvSpPr>
        <p:spPr/>
        <p:txBody>
          <a:bodyPr>
            <a:normAutofit/>
          </a:bodyPr>
          <a:lstStyle/>
          <a:p>
            <a:r>
              <a:rPr lang="en-US" sz="3200" dirty="0"/>
              <a:t>Previous Works</a:t>
            </a:r>
          </a:p>
        </p:txBody>
      </p:sp>
      <p:pic>
        <p:nvPicPr>
          <p:cNvPr id="6" name="Picture 5">
            <a:extLst>
              <a:ext uri="{FF2B5EF4-FFF2-40B4-BE49-F238E27FC236}">
                <a16:creationId xmlns:a16="http://schemas.microsoft.com/office/drawing/2014/main" id="{BCEC6498-D115-41F1-B0D7-60EA8277EF56}"/>
              </a:ext>
            </a:extLst>
          </p:cNvPr>
          <p:cNvPicPr>
            <a:picLocks noChangeAspect="1"/>
          </p:cNvPicPr>
          <p:nvPr/>
        </p:nvPicPr>
        <p:blipFill>
          <a:blip r:embed="rId3"/>
          <a:stretch>
            <a:fillRect/>
          </a:stretch>
        </p:blipFill>
        <p:spPr>
          <a:xfrm>
            <a:off x="457200" y="1235650"/>
            <a:ext cx="6503250" cy="2900800"/>
          </a:xfrm>
          <a:prstGeom prst="rect">
            <a:avLst/>
          </a:prstGeom>
        </p:spPr>
      </p:pic>
    </p:spTree>
    <p:extLst>
      <p:ext uri="{BB962C8B-B14F-4D97-AF65-F5344CB8AC3E}">
        <p14:creationId xmlns:p14="http://schemas.microsoft.com/office/powerpoint/2010/main" val="2648365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5899F9-C3A3-4A16-81C3-A584FC16AD1B}"/>
              </a:ext>
            </a:extLst>
          </p:cNvPr>
          <p:cNvSpPr>
            <a:spLocks noGrp="1"/>
          </p:cNvSpPr>
          <p:nvPr>
            <p:ph type="title"/>
          </p:nvPr>
        </p:nvSpPr>
        <p:spPr>
          <a:xfrm>
            <a:off x="457200" y="205979"/>
            <a:ext cx="8229600" cy="857250"/>
          </a:xfrm>
        </p:spPr>
        <p:txBody>
          <a:bodyPr>
            <a:noAutofit/>
          </a:bodyPr>
          <a:lstStyle/>
          <a:p>
            <a:r>
              <a:rPr lang="en-US" sz="3200" dirty="0"/>
              <a:t>Our Goal</a:t>
            </a:r>
          </a:p>
        </p:txBody>
      </p:sp>
      <p:sp>
        <p:nvSpPr>
          <p:cNvPr id="4" name="Content Placeholder 3">
            <a:extLst>
              <a:ext uri="{FF2B5EF4-FFF2-40B4-BE49-F238E27FC236}">
                <a16:creationId xmlns:a16="http://schemas.microsoft.com/office/drawing/2014/main" id="{3AAF6F6E-C140-40C4-AE75-FCB649AB1E66}"/>
              </a:ext>
            </a:extLst>
          </p:cNvPr>
          <p:cNvSpPr>
            <a:spLocks noGrp="1"/>
          </p:cNvSpPr>
          <p:nvPr>
            <p:ph idx="1"/>
          </p:nvPr>
        </p:nvSpPr>
        <p:spPr/>
        <p:txBody>
          <a:bodyPr>
            <a:normAutofit/>
          </a:bodyPr>
          <a:lstStyle/>
          <a:p>
            <a:r>
              <a:rPr lang="en-US" sz="2800" dirty="0"/>
              <a:t>Approximate point to point shortest path/distance with high accuracy and path diversity.</a:t>
            </a:r>
          </a:p>
          <a:p>
            <a:r>
              <a:rPr lang="en-US" sz="2800" dirty="0"/>
              <a:t>Allow parallel query processing</a:t>
            </a:r>
          </a:p>
          <a:p>
            <a:r>
              <a:rPr lang="en-US" sz="2800" dirty="0"/>
              <a:t>Suitable for vertex centric distributed platforms</a:t>
            </a:r>
          </a:p>
          <a:p>
            <a:endParaRPr lang="en-US" sz="2800" dirty="0"/>
          </a:p>
        </p:txBody>
      </p:sp>
    </p:spTree>
    <p:extLst>
      <p:ext uri="{BB962C8B-B14F-4D97-AF65-F5344CB8AC3E}">
        <p14:creationId xmlns:p14="http://schemas.microsoft.com/office/powerpoint/2010/main" val="606255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5899F9-C3A3-4A16-81C3-A584FC16AD1B}"/>
              </a:ext>
            </a:extLst>
          </p:cNvPr>
          <p:cNvSpPr>
            <a:spLocks noGrp="1"/>
          </p:cNvSpPr>
          <p:nvPr>
            <p:ph type="title"/>
          </p:nvPr>
        </p:nvSpPr>
        <p:spPr>
          <a:xfrm>
            <a:off x="457200" y="205979"/>
            <a:ext cx="8229600" cy="857250"/>
          </a:xfrm>
        </p:spPr>
        <p:txBody>
          <a:bodyPr>
            <a:noAutofit/>
          </a:bodyPr>
          <a:lstStyle/>
          <a:p>
            <a:r>
              <a:rPr lang="en-US" sz="3200" dirty="0"/>
              <a:t>Algorithm Structure</a:t>
            </a:r>
          </a:p>
        </p:txBody>
      </p:sp>
      <p:sp>
        <p:nvSpPr>
          <p:cNvPr id="4" name="Content Placeholder 3">
            <a:extLst>
              <a:ext uri="{FF2B5EF4-FFF2-40B4-BE49-F238E27FC236}">
                <a16:creationId xmlns:a16="http://schemas.microsoft.com/office/drawing/2014/main" id="{3AAF6F6E-C140-40C4-AE75-FCB649AB1E66}"/>
              </a:ext>
            </a:extLst>
          </p:cNvPr>
          <p:cNvSpPr>
            <a:spLocks noGrp="1"/>
          </p:cNvSpPr>
          <p:nvPr>
            <p:ph idx="1"/>
          </p:nvPr>
        </p:nvSpPr>
        <p:spPr/>
        <p:txBody>
          <a:bodyPr>
            <a:normAutofit/>
          </a:bodyPr>
          <a:lstStyle/>
          <a:p>
            <a:r>
              <a:rPr lang="en-US" sz="2800" dirty="0"/>
              <a:t>Preprocessing</a:t>
            </a:r>
          </a:p>
          <a:p>
            <a:pPr lvl="1"/>
            <a:r>
              <a:rPr lang="en-US" sz="2400" dirty="0"/>
              <a:t>Construct an index from the graph</a:t>
            </a:r>
          </a:p>
          <a:p>
            <a:r>
              <a:rPr lang="en-US" sz="2800" dirty="0"/>
              <a:t>Query</a:t>
            </a:r>
          </a:p>
          <a:p>
            <a:pPr lvl="1"/>
            <a:r>
              <a:rPr lang="en-US" sz="2400" dirty="0"/>
              <a:t>perform online search to extract shortest path/distance from the index and the underlying graph</a:t>
            </a:r>
          </a:p>
          <a:p>
            <a:endParaRPr lang="en-US" sz="2800" dirty="0"/>
          </a:p>
        </p:txBody>
      </p:sp>
    </p:spTree>
    <p:extLst>
      <p:ext uri="{BB962C8B-B14F-4D97-AF65-F5344CB8AC3E}">
        <p14:creationId xmlns:p14="http://schemas.microsoft.com/office/powerpoint/2010/main" val="3936026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F498CC8-A893-47F5-91EB-61A22A94DBD4}"/>
              </a:ext>
            </a:extLst>
          </p:cNvPr>
          <p:cNvSpPr>
            <a:spLocks noGrp="1"/>
          </p:cNvSpPr>
          <p:nvPr>
            <p:ph type="title"/>
          </p:nvPr>
        </p:nvSpPr>
        <p:spPr/>
        <p:txBody>
          <a:bodyPr>
            <a:normAutofit/>
          </a:bodyPr>
          <a:lstStyle/>
          <a:p>
            <a:r>
              <a:rPr lang="en-US" sz="3200" dirty="0"/>
              <a:t>System Overview</a:t>
            </a:r>
          </a:p>
        </p:txBody>
      </p:sp>
      <p:pic>
        <p:nvPicPr>
          <p:cNvPr id="1165" name="Picture 1164">
            <a:extLst>
              <a:ext uri="{FF2B5EF4-FFF2-40B4-BE49-F238E27FC236}">
                <a16:creationId xmlns:a16="http://schemas.microsoft.com/office/drawing/2014/main" id="{0228136F-547D-4A0D-B773-BDB7D4F1182A}"/>
              </a:ext>
            </a:extLst>
          </p:cNvPr>
          <p:cNvPicPr>
            <a:picLocks noChangeAspect="1"/>
          </p:cNvPicPr>
          <p:nvPr/>
        </p:nvPicPr>
        <p:blipFill>
          <a:blip r:embed="rId3"/>
          <a:stretch>
            <a:fillRect/>
          </a:stretch>
        </p:blipFill>
        <p:spPr>
          <a:xfrm>
            <a:off x="228600" y="1482083"/>
            <a:ext cx="8686800" cy="2430241"/>
          </a:xfrm>
          <a:prstGeom prst="rect">
            <a:avLst/>
          </a:prstGeom>
        </p:spPr>
      </p:pic>
      <p:cxnSp>
        <p:nvCxnSpPr>
          <p:cNvPr id="4" name="Straight Connector 3">
            <a:extLst>
              <a:ext uri="{FF2B5EF4-FFF2-40B4-BE49-F238E27FC236}">
                <a16:creationId xmlns:a16="http://schemas.microsoft.com/office/drawing/2014/main" id="{542C1981-8175-421C-A323-5897F24947B9}"/>
              </a:ext>
            </a:extLst>
          </p:cNvPr>
          <p:cNvCxnSpPr>
            <a:cxnSpLocks/>
          </p:cNvCxnSpPr>
          <p:nvPr/>
        </p:nvCxnSpPr>
        <p:spPr>
          <a:xfrm>
            <a:off x="5842000" y="1442720"/>
            <a:ext cx="0" cy="3220720"/>
          </a:xfrm>
          <a:prstGeom prst="line">
            <a:avLst/>
          </a:prstGeom>
          <a:ln>
            <a:solidFill>
              <a:schemeClr val="bg1">
                <a:lumMod val="65000"/>
              </a:schemeClr>
            </a:solidFill>
            <a:prstDash val="dash"/>
          </a:ln>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87D5AFBE-77FD-41E1-8F9D-B69483A175B1}"/>
              </a:ext>
            </a:extLst>
          </p:cNvPr>
          <p:cNvSpPr/>
          <p:nvPr/>
        </p:nvSpPr>
        <p:spPr>
          <a:xfrm>
            <a:off x="6350397" y="4082380"/>
            <a:ext cx="1466876" cy="369332"/>
          </a:xfrm>
          <a:prstGeom prst="rect">
            <a:avLst/>
          </a:prstGeom>
        </p:spPr>
        <p:txBody>
          <a:bodyPr wrap="none">
            <a:spAutoFit/>
          </a:bodyPr>
          <a:lstStyle/>
          <a:p>
            <a:r>
              <a:rPr lang="en-US" dirty="0"/>
              <a:t>Online search</a:t>
            </a:r>
          </a:p>
        </p:txBody>
      </p:sp>
      <p:sp>
        <p:nvSpPr>
          <p:cNvPr id="8" name="Rectangle 7">
            <a:extLst>
              <a:ext uri="{FF2B5EF4-FFF2-40B4-BE49-F238E27FC236}">
                <a16:creationId xmlns:a16="http://schemas.microsoft.com/office/drawing/2014/main" id="{D4894873-7B93-4AAF-AA94-57BFA3ECBF30}"/>
              </a:ext>
            </a:extLst>
          </p:cNvPr>
          <p:cNvSpPr/>
          <p:nvPr/>
        </p:nvSpPr>
        <p:spPr>
          <a:xfrm>
            <a:off x="2509917" y="4082380"/>
            <a:ext cx="2182649" cy="369332"/>
          </a:xfrm>
          <a:prstGeom prst="rect">
            <a:avLst/>
          </a:prstGeom>
        </p:spPr>
        <p:txBody>
          <a:bodyPr wrap="none">
            <a:spAutoFit/>
          </a:bodyPr>
          <a:lstStyle/>
          <a:p>
            <a:r>
              <a:rPr lang="en-US" dirty="0"/>
              <a:t>Offline preprocessing</a:t>
            </a:r>
          </a:p>
        </p:txBody>
      </p:sp>
    </p:spTree>
    <p:extLst>
      <p:ext uri="{BB962C8B-B14F-4D97-AF65-F5344CB8AC3E}">
        <p14:creationId xmlns:p14="http://schemas.microsoft.com/office/powerpoint/2010/main" val="1953513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Rectangle 101">
            <a:extLst>
              <a:ext uri="{FF2B5EF4-FFF2-40B4-BE49-F238E27FC236}">
                <a16:creationId xmlns:a16="http://schemas.microsoft.com/office/drawing/2014/main" id="{651FC09E-D92E-4EB0-A71E-9C469FAF3561}"/>
              </a:ext>
            </a:extLst>
          </p:cNvPr>
          <p:cNvSpPr/>
          <p:nvPr/>
        </p:nvSpPr>
        <p:spPr>
          <a:xfrm>
            <a:off x="6439498" y="2119826"/>
            <a:ext cx="2247302" cy="48829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9C3F8FA-DFEF-475A-A4CD-1F200D705663}"/>
              </a:ext>
            </a:extLst>
          </p:cNvPr>
          <p:cNvSpPr>
            <a:spLocks noGrp="1"/>
          </p:cNvSpPr>
          <p:nvPr>
            <p:ph type="title"/>
          </p:nvPr>
        </p:nvSpPr>
        <p:spPr/>
        <p:txBody>
          <a:bodyPr>
            <a:normAutofit/>
          </a:bodyPr>
          <a:lstStyle/>
          <a:p>
            <a:r>
              <a:rPr lang="en-US" sz="3200" dirty="0"/>
              <a:t>Landmark Based Index</a:t>
            </a:r>
          </a:p>
        </p:txBody>
      </p:sp>
      <p:sp>
        <p:nvSpPr>
          <p:cNvPr id="48" name="TextBox 47">
            <a:extLst>
              <a:ext uri="{FF2B5EF4-FFF2-40B4-BE49-F238E27FC236}">
                <a16:creationId xmlns:a16="http://schemas.microsoft.com/office/drawing/2014/main" id="{06D28896-D6BD-418D-A17A-2820A846FD34}"/>
              </a:ext>
            </a:extLst>
          </p:cNvPr>
          <p:cNvSpPr txBox="1"/>
          <p:nvPr/>
        </p:nvSpPr>
        <p:spPr>
          <a:xfrm>
            <a:off x="4559189" y="1313408"/>
            <a:ext cx="4241421" cy="954107"/>
          </a:xfrm>
          <a:prstGeom prst="rect">
            <a:avLst/>
          </a:prstGeom>
          <a:noFill/>
        </p:spPr>
        <p:txBody>
          <a:bodyPr wrap="square" rtlCol="0">
            <a:spAutoFit/>
          </a:bodyPr>
          <a:lstStyle/>
          <a:p>
            <a:r>
              <a:rPr lang="en-US" i="1" dirty="0">
                <a:latin typeface="Cambria Math" panose="02040503050406030204" pitchFamily="18" charset="0"/>
                <a:ea typeface="Cambria Math" panose="02040503050406030204" pitchFamily="18" charset="0"/>
              </a:rPr>
              <a:t>	Triangle Inequality:</a:t>
            </a:r>
            <a:br>
              <a:rPr lang="en-US" i="1" dirty="0">
                <a:latin typeface="Cambria Math" panose="02040503050406030204" pitchFamily="18" charset="0"/>
                <a:ea typeface="Cambria Math" panose="02040503050406030204" pitchFamily="18" charset="0"/>
              </a:rPr>
            </a:br>
            <a:endParaRPr lang="en-US" i="1" dirty="0">
              <a:latin typeface="Cambria Math" panose="02040503050406030204" pitchFamily="18" charset="0"/>
              <a:ea typeface="Cambria Math" panose="02040503050406030204" pitchFamily="18" charset="0"/>
            </a:endParaRPr>
          </a:p>
          <a:p>
            <a:endParaRPr lang="en-US" sz="2000" dirty="0"/>
          </a:p>
        </p:txBody>
      </p:sp>
      <p:grpSp>
        <p:nvGrpSpPr>
          <p:cNvPr id="51" name="Group 50">
            <a:extLst>
              <a:ext uri="{FF2B5EF4-FFF2-40B4-BE49-F238E27FC236}">
                <a16:creationId xmlns:a16="http://schemas.microsoft.com/office/drawing/2014/main" id="{AD1F31D8-8362-44AF-B4C5-8987CC23A0B9}"/>
              </a:ext>
            </a:extLst>
          </p:cNvPr>
          <p:cNvGrpSpPr/>
          <p:nvPr/>
        </p:nvGrpSpPr>
        <p:grpSpPr>
          <a:xfrm>
            <a:off x="305378" y="914615"/>
            <a:ext cx="5676713" cy="3687543"/>
            <a:chOff x="177553" y="1825625"/>
            <a:chExt cx="5676713" cy="3687543"/>
          </a:xfrm>
        </p:grpSpPr>
        <p:sp>
          <p:nvSpPr>
            <p:cNvPr id="52" name="Oval 51">
              <a:extLst>
                <a:ext uri="{FF2B5EF4-FFF2-40B4-BE49-F238E27FC236}">
                  <a16:creationId xmlns:a16="http://schemas.microsoft.com/office/drawing/2014/main" id="{EEC5431D-C10C-405B-80B2-C6FBDE29063F}"/>
                </a:ext>
              </a:extLst>
            </p:cNvPr>
            <p:cNvSpPr/>
            <p:nvPr/>
          </p:nvSpPr>
          <p:spPr>
            <a:xfrm>
              <a:off x="654348" y="3989450"/>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0793C40C-972F-4566-AE82-470379B565CE}"/>
                </a:ext>
              </a:extLst>
            </p:cNvPr>
            <p:cNvSpPr/>
            <p:nvPr/>
          </p:nvSpPr>
          <p:spPr>
            <a:xfrm>
              <a:off x="1235683" y="3078877"/>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C407415D-FFFA-4E30-A386-FBD11F5D168F}"/>
                </a:ext>
              </a:extLst>
            </p:cNvPr>
            <p:cNvSpPr/>
            <p:nvPr/>
          </p:nvSpPr>
          <p:spPr>
            <a:xfrm>
              <a:off x="3133063" y="3078877"/>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6FA6D3BA-C322-4A05-BA8A-63DBF380E15B}"/>
                </a:ext>
              </a:extLst>
            </p:cNvPr>
            <p:cNvSpPr/>
            <p:nvPr/>
          </p:nvSpPr>
          <p:spPr>
            <a:xfrm>
              <a:off x="2385491" y="3979037"/>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9ECC5BBD-406A-4A31-B13A-2A133BDE6B07}"/>
                </a:ext>
              </a:extLst>
            </p:cNvPr>
            <p:cNvSpPr/>
            <p:nvPr/>
          </p:nvSpPr>
          <p:spPr>
            <a:xfrm>
              <a:off x="1631923" y="3989450"/>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a:extLst>
                <a:ext uri="{FF2B5EF4-FFF2-40B4-BE49-F238E27FC236}">
                  <a16:creationId xmlns:a16="http://schemas.microsoft.com/office/drawing/2014/main" id="{5F218BBB-FC4D-4DAE-95BB-409D3ADB3011}"/>
                </a:ext>
              </a:extLst>
            </p:cNvPr>
            <p:cNvCxnSpPr/>
            <p:nvPr/>
          </p:nvCxnSpPr>
          <p:spPr>
            <a:xfrm flipH="1">
              <a:off x="1434615" y="2394701"/>
              <a:ext cx="836576" cy="722276"/>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EE74A272-40B7-4C8A-B70B-832192905A1D}"/>
                </a:ext>
              </a:extLst>
            </p:cNvPr>
            <p:cNvCxnSpPr/>
            <p:nvPr/>
          </p:nvCxnSpPr>
          <p:spPr>
            <a:xfrm flipV="1">
              <a:off x="2507779" y="3307478"/>
              <a:ext cx="738060" cy="672862"/>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8A0C93F-16CB-4CD6-BB79-729FD14361BB}"/>
                </a:ext>
              </a:extLst>
            </p:cNvPr>
            <p:cNvCxnSpPr/>
            <p:nvPr/>
          </p:nvCxnSpPr>
          <p:spPr>
            <a:xfrm flipH="1" flipV="1">
              <a:off x="2447313" y="2370955"/>
              <a:ext cx="777190" cy="707922"/>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BF87C19F-B510-4209-B361-9310F2A4CC60}"/>
                </a:ext>
              </a:extLst>
            </p:cNvPr>
            <p:cNvSpPr txBox="1"/>
            <p:nvPr/>
          </p:nvSpPr>
          <p:spPr>
            <a:xfrm>
              <a:off x="933831" y="2956616"/>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1</a:t>
              </a:r>
            </a:p>
          </p:txBody>
        </p:sp>
        <p:cxnSp>
          <p:nvCxnSpPr>
            <p:cNvPr id="61" name="Straight Connector 60">
              <a:extLst>
                <a:ext uri="{FF2B5EF4-FFF2-40B4-BE49-F238E27FC236}">
                  <a16:creationId xmlns:a16="http://schemas.microsoft.com/office/drawing/2014/main" id="{94B83F9E-6482-474C-8023-13B8493F4363}"/>
                </a:ext>
              </a:extLst>
            </p:cNvPr>
            <p:cNvCxnSpPr/>
            <p:nvPr/>
          </p:nvCxnSpPr>
          <p:spPr>
            <a:xfrm>
              <a:off x="1380413" y="3307477"/>
              <a:ext cx="350570" cy="672863"/>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7FCAE82-DA4B-4E93-AAB1-59C876A34C88}"/>
                </a:ext>
              </a:extLst>
            </p:cNvPr>
            <p:cNvCxnSpPr/>
            <p:nvPr/>
          </p:nvCxnSpPr>
          <p:spPr>
            <a:xfrm flipH="1">
              <a:off x="841088" y="3297063"/>
              <a:ext cx="445620" cy="715452"/>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631EA5CC-43F5-4AE7-9E6C-070030014CC7}"/>
                </a:ext>
              </a:extLst>
            </p:cNvPr>
            <p:cNvSpPr txBox="1"/>
            <p:nvPr/>
          </p:nvSpPr>
          <p:spPr>
            <a:xfrm>
              <a:off x="2242210" y="1825625"/>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0</a:t>
              </a:r>
            </a:p>
          </p:txBody>
        </p:sp>
        <p:cxnSp>
          <p:nvCxnSpPr>
            <p:cNvPr id="64" name="Straight Connector 63">
              <a:extLst>
                <a:ext uri="{FF2B5EF4-FFF2-40B4-BE49-F238E27FC236}">
                  <a16:creationId xmlns:a16="http://schemas.microsoft.com/office/drawing/2014/main" id="{3CC324D9-CD37-427F-B70E-BCBE79187699}"/>
                </a:ext>
              </a:extLst>
            </p:cNvPr>
            <p:cNvCxnSpPr/>
            <p:nvPr/>
          </p:nvCxnSpPr>
          <p:spPr>
            <a:xfrm flipH="1" flipV="1">
              <a:off x="3239743" y="3286184"/>
              <a:ext cx="777240" cy="736744"/>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50138ECE-E143-498F-A452-2E978FE991AA}"/>
                </a:ext>
              </a:extLst>
            </p:cNvPr>
            <p:cNvSpPr/>
            <p:nvPr/>
          </p:nvSpPr>
          <p:spPr>
            <a:xfrm>
              <a:off x="3902683" y="4029803"/>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1BEFE496-832D-4E53-B423-D9CE1DEF8C88}"/>
                </a:ext>
              </a:extLst>
            </p:cNvPr>
            <p:cNvSpPr/>
            <p:nvPr/>
          </p:nvSpPr>
          <p:spPr>
            <a:xfrm>
              <a:off x="1875026" y="4935591"/>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7" name="Straight Connector 66">
              <a:extLst>
                <a:ext uri="{FF2B5EF4-FFF2-40B4-BE49-F238E27FC236}">
                  <a16:creationId xmlns:a16="http://schemas.microsoft.com/office/drawing/2014/main" id="{15A4941A-F499-4548-88AB-0345F77F667E}"/>
                </a:ext>
              </a:extLst>
            </p:cNvPr>
            <p:cNvCxnSpPr/>
            <p:nvPr/>
          </p:nvCxnSpPr>
          <p:spPr>
            <a:xfrm flipV="1">
              <a:off x="1989326" y="4225187"/>
              <a:ext cx="473177" cy="715450"/>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42C7B93E-91B0-400F-B4AE-490681E56A88}"/>
                </a:ext>
              </a:extLst>
            </p:cNvPr>
            <p:cNvCxnSpPr/>
            <p:nvPr/>
          </p:nvCxnSpPr>
          <p:spPr>
            <a:xfrm flipH="1" flipV="1">
              <a:off x="2456407" y="4203892"/>
              <a:ext cx="472440" cy="736745"/>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72B38AF1-6FEC-4ACC-B080-A486A45736D0}"/>
                </a:ext>
              </a:extLst>
            </p:cNvPr>
            <p:cNvSpPr/>
            <p:nvPr/>
          </p:nvSpPr>
          <p:spPr>
            <a:xfrm>
              <a:off x="3435602" y="4963870"/>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Connector 69">
              <a:extLst>
                <a:ext uri="{FF2B5EF4-FFF2-40B4-BE49-F238E27FC236}">
                  <a16:creationId xmlns:a16="http://schemas.microsoft.com/office/drawing/2014/main" id="{295AFE67-13EC-4E9F-9952-61BD668153E3}"/>
                </a:ext>
              </a:extLst>
            </p:cNvPr>
            <p:cNvCxnSpPr/>
            <p:nvPr/>
          </p:nvCxnSpPr>
          <p:spPr>
            <a:xfrm flipV="1">
              <a:off x="3549902" y="4253466"/>
              <a:ext cx="473177" cy="715450"/>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9125321-5F5F-44A8-BF59-E4AD96E3A536}"/>
                </a:ext>
              </a:extLst>
            </p:cNvPr>
            <p:cNvCxnSpPr/>
            <p:nvPr/>
          </p:nvCxnSpPr>
          <p:spPr>
            <a:xfrm flipH="1" flipV="1">
              <a:off x="4016983" y="4232171"/>
              <a:ext cx="472440" cy="736745"/>
            </a:xfrm>
            <a:prstGeom prst="line">
              <a:avLst/>
            </a:prstGeom>
            <a:ln w="15875">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75C72639-0062-49B1-A267-67EA16168492}"/>
                </a:ext>
              </a:extLst>
            </p:cNvPr>
            <p:cNvSpPr txBox="1"/>
            <p:nvPr/>
          </p:nvSpPr>
          <p:spPr>
            <a:xfrm>
              <a:off x="500228" y="3665678"/>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3</a:t>
              </a:r>
            </a:p>
          </p:txBody>
        </p:sp>
        <p:sp>
          <p:nvSpPr>
            <p:cNvPr id="73" name="TextBox 72">
              <a:extLst>
                <a:ext uri="{FF2B5EF4-FFF2-40B4-BE49-F238E27FC236}">
                  <a16:creationId xmlns:a16="http://schemas.microsoft.com/office/drawing/2014/main" id="{465EB26B-A35C-46DE-AB25-518AF8492CE6}"/>
                </a:ext>
              </a:extLst>
            </p:cNvPr>
            <p:cNvSpPr txBox="1"/>
            <p:nvPr/>
          </p:nvSpPr>
          <p:spPr>
            <a:xfrm>
              <a:off x="1703551" y="3672360"/>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4</a:t>
              </a:r>
            </a:p>
          </p:txBody>
        </p:sp>
        <p:sp>
          <p:nvSpPr>
            <p:cNvPr id="74" name="TextBox 73">
              <a:extLst>
                <a:ext uri="{FF2B5EF4-FFF2-40B4-BE49-F238E27FC236}">
                  <a16:creationId xmlns:a16="http://schemas.microsoft.com/office/drawing/2014/main" id="{1334A667-1A97-4E88-8592-35D0FCB8C096}"/>
                </a:ext>
              </a:extLst>
            </p:cNvPr>
            <p:cNvSpPr txBox="1"/>
            <p:nvPr/>
          </p:nvSpPr>
          <p:spPr>
            <a:xfrm>
              <a:off x="3206215" y="2737584"/>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2</a:t>
              </a:r>
            </a:p>
          </p:txBody>
        </p:sp>
        <p:sp>
          <p:nvSpPr>
            <p:cNvPr id="75" name="TextBox 74">
              <a:extLst>
                <a:ext uri="{FF2B5EF4-FFF2-40B4-BE49-F238E27FC236}">
                  <a16:creationId xmlns:a16="http://schemas.microsoft.com/office/drawing/2014/main" id="{F993CE6B-93E7-49AC-976B-B975D02E3D55}"/>
                </a:ext>
              </a:extLst>
            </p:cNvPr>
            <p:cNvSpPr txBox="1"/>
            <p:nvPr/>
          </p:nvSpPr>
          <p:spPr>
            <a:xfrm>
              <a:off x="2596665" y="3852839"/>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5</a:t>
              </a:r>
            </a:p>
          </p:txBody>
        </p:sp>
        <p:sp>
          <p:nvSpPr>
            <p:cNvPr id="76" name="TextBox 75">
              <a:extLst>
                <a:ext uri="{FF2B5EF4-FFF2-40B4-BE49-F238E27FC236}">
                  <a16:creationId xmlns:a16="http://schemas.microsoft.com/office/drawing/2014/main" id="{D40270DF-417E-410E-960B-B1044C7E083F}"/>
                </a:ext>
              </a:extLst>
            </p:cNvPr>
            <p:cNvSpPr txBox="1"/>
            <p:nvPr/>
          </p:nvSpPr>
          <p:spPr>
            <a:xfrm>
              <a:off x="4157141" y="3849683"/>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6</a:t>
              </a:r>
            </a:p>
          </p:txBody>
        </p:sp>
        <p:sp>
          <p:nvSpPr>
            <p:cNvPr id="77" name="TextBox 76">
              <a:extLst>
                <a:ext uri="{FF2B5EF4-FFF2-40B4-BE49-F238E27FC236}">
                  <a16:creationId xmlns:a16="http://schemas.microsoft.com/office/drawing/2014/main" id="{AA9C5BB5-12D7-4707-9041-A35B77EF0C7F}"/>
                </a:ext>
              </a:extLst>
            </p:cNvPr>
            <p:cNvSpPr txBox="1"/>
            <p:nvPr/>
          </p:nvSpPr>
          <p:spPr>
            <a:xfrm>
              <a:off x="1531626" y="4762582"/>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7</a:t>
              </a:r>
            </a:p>
          </p:txBody>
        </p:sp>
        <p:sp>
          <p:nvSpPr>
            <p:cNvPr id="78" name="TextBox 77">
              <a:extLst>
                <a:ext uri="{FF2B5EF4-FFF2-40B4-BE49-F238E27FC236}">
                  <a16:creationId xmlns:a16="http://schemas.microsoft.com/office/drawing/2014/main" id="{C6BD2519-DD0A-465D-BCC2-1F783DFB19F1}"/>
                </a:ext>
              </a:extLst>
            </p:cNvPr>
            <p:cNvSpPr txBox="1"/>
            <p:nvPr/>
          </p:nvSpPr>
          <p:spPr>
            <a:xfrm>
              <a:off x="2507779" y="4823138"/>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8</a:t>
              </a:r>
            </a:p>
          </p:txBody>
        </p:sp>
        <p:sp>
          <p:nvSpPr>
            <p:cNvPr id="79" name="TextBox 78">
              <a:extLst>
                <a:ext uri="{FF2B5EF4-FFF2-40B4-BE49-F238E27FC236}">
                  <a16:creationId xmlns:a16="http://schemas.microsoft.com/office/drawing/2014/main" id="{2B821BDB-B1B8-4B3A-B274-EA6C6F206711}"/>
                </a:ext>
              </a:extLst>
            </p:cNvPr>
            <p:cNvSpPr txBox="1"/>
            <p:nvPr/>
          </p:nvSpPr>
          <p:spPr>
            <a:xfrm>
              <a:off x="3163544" y="4848856"/>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9</a:t>
              </a:r>
            </a:p>
          </p:txBody>
        </p:sp>
        <p:sp>
          <p:nvSpPr>
            <p:cNvPr id="80" name="TextBox 79">
              <a:extLst>
                <a:ext uri="{FF2B5EF4-FFF2-40B4-BE49-F238E27FC236}">
                  <a16:creationId xmlns:a16="http://schemas.microsoft.com/office/drawing/2014/main" id="{E0D9871B-F07E-4AFB-9465-9795BF83BA2B}"/>
                </a:ext>
              </a:extLst>
            </p:cNvPr>
            <p:cNvSpPr txBox="1"/>
            <p:nvPr/>
          </p:nvSpPr>
          <p:spPr>
            <a:xfrm>
              <a:off x="4665521" y="4823281"/>
              <a:ext cx="446582"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v</a:t>
              </a:r>
              <a:r>
                <a:rPr lang="en-US" i="1" baseline="-25000" dirty="0">
                  <a:latin typeface="Times New Roman" panose="02020603050405020304" pitchFamily="18" charset="0"/>
                  <a:cs typeface="Times New Roman" panose="02020603050405020304" pitchFamily="18" charset="0"/>
                </a:rPr>
                <a:t>10</a:t>
              </a:r>
            </a:p>
          </p:txBody>
        </p:sp>
        <mc:AlternateContent xmlns:mc="http://schemas.openxmlformats.org/markup-compatibility/2006" xmlns:a14="http://schemas.microsoft.com/office/drawing/2010/main">
          <mc:Choice Requires="a14">
            <p:sp>
              <p:nvSpPr>
                <p:cNvPr id="81" name="TextBox 80">
                  <a:extLst>
                    <a:ext uri="{FF2B5EF4-FFF2-40B4-BE49-F238E27FC236}">
                      <a16:creationId xmlns:a16="http://schemas.microsoft.com/office/drawing/2014/main" id="{A8C6A9D4-6275-438B-8C60-BE8059A5652D}"/>
                    </a:ext>
                  </a:extLst>
                </p:cNvPr>
                <p:cNvSpPr txBox="1"/>
                <p:nvPr/>
              </p:nvSpPr>
              <p:spPr>
                <a:xfrm>
                  <a:off x="682421" y="2706355"/>
                  <a:ext cx="1021130"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1</m:t>
                          </m:r>
                        </m:sub>
                      </m:sSub>
                    </m:oMath>
                  </a14:m>
                  <a:r>
                    <a:rPr lang="en-US" sz="1400" dirty="0"/>
                    <a:t>]</a:t>
                  </a:r>
                </a:p>
              </p:txBody>
            </p:sp>
          </mc:Choice>
          <mc:Fallback xmlns="">
            <p:sp>
              <p:nvSpPr>
                <p:cNvPr id="81" name="TextBox 80">
                  <a:extLst>
                    <a:ext uri="{FF2B5EF4-FFF2-40B4-BE49-F238E27FC236}">
                      <a16:creationId xmlns:a16="http://schemas.microsoft.com/office/drawing/2014/main" id="{A8C6A9D4-6275-438B-8C60-BE8059A5652D}"/>
                    </a:ext>
                  </a:extLst>
                </p:cNvPr>
                <p:cNvSpPr txBox="1">
                  <a:spLocks noRot="1" noChangeAspect="1" noMove="1" noResize="1" noEditPoints="1" noAdjustHandles="1" noChangeArrowheads="1" noChangeShapeType="1" noTextEdit="1"/>
                </p:cNvSpPr>
                <p:nvPr/>
              </p:nvSpPr>
              <p:spPr>
                <a:xfrm>
                  <a:off x="682421" y="2706355"/>
                  <a:ext cx="1021130" cy="307777"/>
                </a:xfrm>
                <a:prstGeom prst="rect">
                  <a:avLst/>
                </a:prstGeom>
                <a:blipFill>
                  <a:blip r:embed="rId14"/>
                  <a:stretch>
                    <a:fillRect l="-1796"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636C0F4F-2888-47E0-8BD2-8252004E2377}"/>
                    </a:ext>
                  </a:extLst>
                </p:cNvPr>
                <p:cNvSpPr txBox="1"/>
                <p:nvPr/>
              </p:nvSpPr>
              <p:spPr>
                <a:xfrm>
                  <a:off x="177553" y="4218050"/>
                  <a:ext cx="110915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1</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3</m:t>
                          </m:r>
                        </m:sub>
                      </m:sSub>
                    </m:oMath>
                  </a14:m>
                  <a:r>
                    <a:rPr lang="en-US" sz="1400" dirty="0"/>
                    <a:t>]</a:t>
                  </a:r>
                </a:p>
              </p:txBody>
            </p:sp>
          </mc:Choice>
          <mc:Fallback xmlns="">
            <p:sp>
              <p:nvSpPr>
                <p:cNvPr id="82" name="TextBox 81">
                  <a:extLst>
                    <a:ext uri="{FF2B5EF4-FFF2-40B4-BE49-F238E27FC236}">
                      <a16:creationId xmlns:a16="http://schemas.microsoft.com/office/drawing/2014/main" id="{636C0F4F-2888-47E0-8BD2-8252004E2377}"/>
                    </a:ext>
                  </a:extLst>
                </p:cNvPr>
                <p:cNvSpPr txBox="1">
                  <a:spLocks noRot="1" noChangeAspect="1" noMove="1" noResize="1" noEditPoints="1" noAdjustHandles="1" noChangeArrowheads="1" noChangeShapeType="1" noTextEdit="1"/>
                </p:cNvSpPr>
                <p:nvPr/>
              </p:nvSpPr>
              <p:spPr>
                <a:xfrm>
                  <a:off x="177553" y="4218050"/>
                  <a:ext cx="1109155" cy="307777"/>
                </a:xfrm>
                <a:prstGeom prst="rect">
                  <a:avLst/>
                </a:prstGeom>
                <a:blipFill>
                  <a:blip r:embed="rId15"/>
                  <a:stretch>
                    <a:fillRect l="-1648" t="-1961" b="-196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3" name="TextBox 82">
                  <a:extLst>
                    <a:ext uri="{FF2B5EF4-FFF2-40B4-BE49-F238E27FC236}">
                      <a16:creationId xmlns:a16="http://schemas.microsoft.com/office/drawing/2014/main" id="{E637DC30-FA73-4122-8416-5CCDBB53B33C}"/>
                    </a:ext>
                  </a:extLst>
                </p:cNvPr>
                <p:cNvSpPr txBox="1"/>
                <p:nvPr/>
              </p:nvSpPr>
              <p:spPr>
                <a:xfrm>
                  <a:off x="2437407" y="1887180"/>
                  <a:ext cx="1021130"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a:t>
                  </a:r>
                </a:p>
              </p:txBody>
            </p:sp>
          </mc:Choice>
          <mc:Fallback xmlns="">
            <p:sp>
              <p:nvSpPr>
                <p:cNvPr id="83" name="TextBox 82">
                  <a:extLst>
                    <a:ext uri="{FF2B5EF4-FFF2-40B4-BE49-F238E27FC236}">
                      <a16:creationId xmlns:a16="http://schemas.microsoft.com/office/drawing/2014/main" id="{E637DC30-FA73-4122-8416-5CCDBB53B33C}"/>
                    </a:ext>
                  </a:extLst>
                </p:cNvPr>
                <p:cNvSpPr txBox="1">
                  <a:spLocks noRot="1" noChangeAspect="1" noMove="1" noResize="1" noEditPoints="1" noAdjustHandles="1" noChangeArrowheads="1" noChangeShapeType="1" noTextEdit="1"/>
                </p:cNvSpPr>
                <p:nvPr/>
              </p:nvSpPr>
              <p:spPr>
                <a:xfrm>
                  <a:off x="2437407" y="1887180"/>
                  <a:ext cx="1021130" cy="307777"/>
                </a:xfrm>
                <a:prstGeom prst="rect">
                  <a:avLst/>
                </a:prstGeom>
                <a:blipFill>
                  <a:blip r:embed="rId16"/>
                  <a:stretch>
                    <a:fillRect l="-1796" t="-3922" b="-196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5A96D48D-A50B-41A9-940E-DED013123DB1}"/>
                    </a:ext>
                  </a:extLst>
                </p:cNvPr>
                <p:cNvSpPr txBox="1"/>
                <p:nvPr/>
              </p:nvSpPr>
              <p:spPr>
                <a:xfrm>
                  <a:off x="3392118" y="2795484"/>
                  <a:ext cx="1021130"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smtClean="0">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oMath>
                  </a14:m>
                  <a:r>
                    <a:rPr lang="en-US" sz="1400" dirty="0"/>
                    <a:t>]</a:t>
                  </a:r>
                </a:p>
              </p:txBody>
            </p:sp>
          </mc:Choice>
          <mc:Fallback xmlns="">
            <p:sp>
              <p:nvSpPr>
                <p:cNvPr id="84" name="TextBox 83">
                  <a:extLst>
                    <a:ext uri="{FF2B5EF4-FFF2-40B4-BE49-F238E27FC236}">
                      <a16:creationId xmlns:a16="http://schemas.microsoft.com/office/drawing/2014/main" id="{5A96D48D-A50B-41A9-940E-DED013123DB1}"/>
                    </a:ext>
                  </a:extLst>
                </p:cNvPr>
                <p:cNvSpPr txBox="1">
                  <a:spLocks noRot="1" noChangeAspect="1" noMove="1" noResize="1" noEditPoints="1" noAdjustHandles="1" noChangeArrowheads="1" noChangeShapeType="1" noTextEdit="1"/>
                </p:cNvSpPr>
                <p:nvPr/>
              </p:nvSpPr>
              <p:spPr>
                <a:xfrm>
                  <a:off x="3392118" y="2795484"/>
                  <a:ext cx="1021130" cy="307777"/>
                </a:xfrm>
                <a:prstGeom prst="rect">
                  <a:avLst/>
                </a:prstGeom>
                <a:blipFill>
                  <a:blip r:embed="rId17"/>
                  <a:stretch>
                    <a:fillRect l="-1786" t="-3922" b="-19608"/>
                  </a:stretch>
                </a:blipFill>
              </p:spPr>
              <p:txBody>
                <a:bodyPr/>
                <a:lstStyle/>
                <a:p>
                  <a:r>
                    <a:rPr lang="en-US">
                      <a:noFill/>
                    </a:rPr>
                    <a:t> </a:t>
                  </a:r>
                </a:p>
              </p:txBody>
            </p:sp>
          </mc:Fallback>
        </mc:AlternateContent>
        <p:sp>
          <p:nvSpPr>
            <p:cNvPr id="85" name="Oval 84">
              <a:extLst>
                <a:ext uri="{FF2B5EF4-FFF2-40B4-BE49-F238E27FC236}">
                  <a16:creationId xmlns:a16="http://schemas.microsoft.com/office/drawing/2014/main" id="{F6C03822-3CC6-4EE5-8C2E-CA10F53FCC15}"/>
                </a:ext>
              </a:extLst>
            </p:cNvPr>
            <p:cNvSpPr/>
            <p:nvPr/>
          </p:nvSpPr>
          <p:spPr>
            <a:xfrm>
              <a:off x="4417592" y="4953796"/>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DF91D3A2-50D5-442E-9B1A-F0951D575E10}"/>
                </a:ext>
              </a:extLst>
            </p:cNvPr>
            <p:cNvSpPr/>
            <p:nvPr/>
          </p:nvSpPr>
          <p:spPr>
            <a:xfrm>
              <a:off x="2886137" y="4928484"/>
              <a:ext cx="228600" cy="228600"/>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61E567FD-8F6E-4D90-A003-BB7A65844F13}"/>
                </a:ext>
              </a:extLst>
            </p:cNvPr>
            <p:cNvSpPr/>
            <p:nvPr/>
          </p:nvSpPr>
          <p:spPr>
            <a:xfrm>
              <a:off x="2227807" y="2193264"/>
              <a:ext cx="228600" cy="228600"/>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92">
              <a:extLst>
                <a:ext uri="{FF2B5EF4-FFF2-40B4-BE49-F238E27FC236}">
                  <a16:creationId xmlns:a16="http://schemas.microsoft.com/office/drawing/2014/main" id="{C38F9277-6ACA-45DA-81E0-16244B0AE571}"/>
                </a:ext>
              </a:extLst>
            </p:cNvPr>
            <p:cNvSpPr/>
            <p:nvPr/>
          </p:nvSpPr>
          <p:spPr>
            <a:xfrm>
              <a:off x="3719744" y="4418643"/>
              <a:ext cx="612559" cy="588363"/>
            </a:xfrm>
            <a:custGeom>
              <a:avLst/>
              <a:gdLst>
                <a:gd name="connsiteX0" fmla="*/ 612559 w 612559"/>
                <a:gd name="connsiteY0" fmla="*/ 588363 h 588363"/>
                <a:gd name="connsiteX1" fmla="*/ 390617 w 612559"/>
                <a:gd name="connsiteY1" fmla="*/ 91213 h 588363"/>
                <a:gd name="connsiteX2" fmla="*/ 292963 w 612559"/>
                <a:gd name="connsiteY2" fmla="*/ 2437 h 588363"/>
                <a:gd name="connsiteX3" fmla="*/ 195308 w 612559"/>
                <a:gd name="connsiteY3" fmla="*/ 126724 h 588363"/>
                <a:gd name="connsiteX4" fmla="*/ 0 w 612559"/>
                <a:gd name="connsiteY4" fmla="*/ 535097 h 588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559" h="588363">
                  <a:moveTo>
                    <a:pt x="612559" y="588363"/>
                  </a:moveTo>
                  <a:cubicBezTo>
                    <a:pt x="528221" y="388615"/>
                    <a:pt x="443883" y="188867"/>
                    <a:pt x="390617" y="91213"/>
                  </a:cubicBezTo>
                  <a:cubicBezTo>
                    <a:pt x="337351" y="-6441"/>
                    <a:pt x="325515" y="-3482"/>
                    <a:pt x="292963" y="2437"/>
                  </a:cubicBezTo>
                  <a:cubicBezTo>
                    <a:pt x="260411" y="8356"/>
                    <a:pt x="244135" y="37947"/>
                    <a:pt x="195308" y="126724"/>
                  </a:cubicBezTo>
                  <a:cubicBezTo>
                    <a:pt x="146481" y="215501"/>
                    <a:pt x="73240" y="375299"/>
                    <a:pt x="0" y="535097"/>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38F470BB-412A-47C7-98F5-81124824AF2E}"/>
                    </a:ext>
                  </a:extLst>
                </p:cNvPr>
                <p:cNvSpPr txBox="1"/>
                <p:nvPr/>
              </p:nvSpPr>
              <p:spPr>
                <a:xfrm>
                  <a:off x="1191645" y="4245260"/>
                  <a:ext cx="110915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1</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4</m:t>
                          </m:r>
                        </m:sub>
                      </m:sSub>
                    </m:oMath>
                  </a14:m>
                  <a:r>
                    <a:rPr lang="en-US" sz="1400" dirty="0"/>
                    <a:t>]</a:t>
                  </a:r>
                </a:p>
              </p:txBody>
            </p:sp>
          </mc:Choice>
          <mc:Fallback xmlns="">
            <p:sp>
              <p:nvSpPr>
                <p:cNvPr id="89" name="TextBox 88">
                  <a:extLst>
                    <a:ext uri="{FF2B5EF4-FFF2-40B4-BE49-F238E27FC236}">
                      <a16:creationId xmlns:a16="http://schemas.microsoft.com/office/drawing/2014/main" id="{38F470BB-412A-47C7-98F5-81124824AF2E}"/>
                    </a:ext>
                  </a:extLst>
                </p:cNvPr>
                <p:cNvSpPr txBox="1">
                  <a:spLocks noRot="1" noChangeAspect="1" noMove="1" noResize="1" noEditPoints="1" noAdjustHandles="1" noChangeArrowheads="1" noChangeShapeType="1" noTextEdit="1"/>
                </p:cNvSpPr>
                <p:nvPr/>
              </p:nvSpPr>
              <p:spPr>
                <a:xfrm>
                  <a:off x="1191645" y="4245260"/>
                  <a:ext cx="1109155" cy="307777"/>
                </a:xfrm>
                <a:prstGeom prst="rect">
                  <a:avLst/>
                </a:prstGeom>
                <a:blipFill>
                  <a:blip r:embed="rId18"/>
                  <a:stretch>
                    <a:fillRect l="-1648"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0" name="TextBox 89">
                  <a:extLst>
                    <a:ext uri="{FF2B5EF4-FFF2-40B4-BE49-F238E27FC236}">
                      <a16:creationId xmlns:a16="http://schemas.microsoft.com/office/drawing/2014/main" id="{E2586FA8-A778-46DC-95EF-49A3B02E03C7}"/>
                    </a:ext>
                  </a:extLst>
                </p:cNvPr>
                <p:cNvSpPr txBox="1"/>
                <p:nvPr/>
              </p:nvSpPr>
              <p:spPr>
                <a:xfrm>
                  <a:off x="2584099" y="4183672"/>
                  <a:ext cx="110915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5</m:t>
                          </m:r>
                        </m:sub>
                      </m:sSub>
                    </m:oMath>
                  </a14:m>
                  <a:r>
                    <a:rPr lang="en-US" sz="1400" dirty="0"/>
                    <a:t>]</a:t>
                  </a:r>
                </a:p>
              </p:txBody>
            </p:sp>
          </mc:Choice>
          <mc:Fallback xmlns="">
            <p:sp>
              <p:nvSpPr>
                <p:cNvPr id="90" name="TextBox 89">
                  <a:extLst>
                    <a:ext uri="{FF2B5EF4-FFF2-40B4-BE49-F238E27FC236}">
                      <a16:creationId xmlns:a16="http://schemas.microsoft.com/office/drawing/2014/main" id="{E2586FA8-A778-46DC-95EF-49A3B02E03C7}"/>
                    </a:ext>
                  </a:extLst>
                </p:cNvPr>
                <p:cNvSpPr txBox="1">
                  <a:spLocks noRot="1" noChangeAspect="1" noMove="1" noResize="1" noEditPoints="1" noAdjustHandles="1" noChangeArrowheads="1" noChangeShapeType="1" noTextEdit="1"/>
                </p:cNvSpPr>
                <p:nvPr/>
              </p:nvSpPr>
              <p:spPr>
                <a:xfrm>
                  <a:off x="2584099" y="4183672"/>
                  <a:ext cx="1109155" cy="307777"/>
                </a:xfrm>
                <a:prstGeom prst="rect">
                  <a:avLst/>
                </a:prstGeom>
                <a:blipFill>
                  <a:blip r:embed="rId19"/>
                  <a:stretch>
                    <a:fillRect l="-1648"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1" name="TextBox 90">
                  <a:extLst>
                    <a:ext uri="{FF2B5EF4-FFF2-40B4-BE49-F238E27FC236}">
                      <a16:creationId xmlns:a16="http://schemas.microsoft.com/office/drawing/2014/main" id="{33E161F3-50A7-4329-B8ED-55BB9C5661DA}"/>
                    </a:ext>
                  </a:extLst>
                </p:cNvPr>
                <p:cNvSpPr txBox="1"/>
                <p:nvPr/>
              </p:nvSpPr>
              <p:spPr>
                <a:xfrm>
                  <a:off x="4170173" y="4191428"/>
                  <a:ext cx="110915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6</m:t>
                          </m:r>
                        </m:sub>
                      </m:sSub>
                    </m:oMath>
                  </a14:m>
                  <a:r>
                    <a:rPr lang="en-US" sz="1400" dirty="0"/>
                    <a:t>]</a:t>
                  </a:r>
                </a:p>
              </p:txBody>
            </p:sp>
          </mc:Choice>
          <mc:Fallback xmlns="">
            <p:sp>
              <p:nvSpPr>
                <p:cNvPr id="91" name="TextBox 90">
                  <a:extLst>
                    <a:ext uri="{FF2B5EF4-FFF2-40B4-BE49-F238E27FC236}">
                      <a16:creationId xmlns:a16="http://schemas.microsoft.com/office/drawing/2014/main" id="{33E161F3-50A7-4329-B8ED-55BB9C5661DA}"/>
                    </a:ext>
                  </a:extLst>
                </p:cNvPr>
                <p:cNvSpPr txBox="1">
                  <a:spLocks noRot="1" noChangeAspect="1" noMove="1" noResize="1" noEditPoints="1" noAdjustHandles="1" noChangeArrowheads="1" noChangeShapeType="1" noTextEdit="1"/>
                </p:cNvSpPr>
                <p:nvPr/>
              </p:nvSpPr>
              <p:spPr>
                <a:xfrm>
                  <a:off x="4170173" y="4191428"/>
                  <a:ext cx="1109155" cy="307777"/>
                </a:xfrm>
                <a:prstGeom prst="rect">
                  <a:avLst/>
                </a:prstGeom>
                <a:blipFill>
                  <a:blip r:embed="rId20"/>
                  <a:stretch>
                    <a:fillRect l="-1648" t="-3922" b="-196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2" name="TextBox 91">
                  <a:extLst>
                    <a:ext uri="{FF2B5EF4-FFF2-40B4-BE49-F238E27FC236}">
                      <a16:creationId xmlns:a16="http://schemas.microsoft.com/office/drawing/2014/main" id="{9AD7A558-6DC6-4A6D-BAD0-28B61D350005}"/>
                    </a:ext>
                  </a:extLst>
                </p:cNvPr>
                <p:cNvSpPr txBox="1"/>
                <p:nvPr/>
              </p:nvSpPr>
              <p:spPr>
                <a:xfrm>
                  <a:off x="745724" y="5194657"/>
                  <a:ext cx="138737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5</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7</m:t>
                          </m:r>
                        </m:sub>
                      </m:sSub>
                    </m:oMath>
                  </a14:m>
                  <a:r>
                    <a:rPr lang="en-US" sz="1400" dirty="0"/>
                    <a:t>]</a:t>
                  </a:r>
                </a:p>
              </p:txBody>
            </p:sp>
          </mc:Choice>
          <mc:Fallback xmlns="">
            <p:sp>
              <p:nvSpPr>
                <p:cNvPr id="92" name="TextBox 91">
                  <a:extLst>
                    <a:ext uri="{FF2B5EF4-FFF2-40B4-BE49-F238E27FC236}">
                      <a16:creationId xmlns:a16="http://schemas.microsoft.com/office/drawing/2014/main" id="{9AD7A558-6DC6-4A6D-BAD0-28B61D350005}"/>
                    </a:ext>
                  </a:extLst>
                </p:cNvPr>
                <p:cNvSpPr txBox="1">
                  <a:spLocks noRot="1" noChangeAspect="1" noMove="1" noResize="1" noEditPoints="1" noAdjustHandles="1" noChangeArrowheads="1" noChangeShapeType="1" noTextEdit="1"/>
                </p:cNvSpPr>
                <p:nvPr/>
              </p:nvSpPr>
              <p:spPr>
                <a:xfrm>
                  <a:off x="745724" y="5194657"/>
                  <a:ext cx="1387375" cy="307777"/>
                </a:xfrm>
                <a:prstGeom prst="rect">
                  <a:avLst/>
                </a:prstGeom>
                <a:blipFill>
                  <a:blip r:embed="rId21"/>
                  <a:stretch>
                    <a:fillRect l="-1316"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3" name="TextBox 92">
                  <a:extLst>
                    <a:ext uri="{FF2B5EF4-FFF2-40B4-BE49-F238E27FC236}">
                      <a16:creationId xmlns:a16="http://schemas.microsoft.com/office/drawing/2014/main" id="{3664FD7D-E2A0-43E8-BCC3-D8D0A6056125}"/>
                    </a:ext>
                  </a:extLst>
                </p:cNvPr>
                <p:cNvSpPr txBox="1"/>
                <p:nvPr/>
              </p:nvSpPr>
              <p:spPr>
                <a:xfrm>
                  <a:off x="1978208" y="5194657"/>
                  <a:ext cx="138737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5</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8</m:t>
                          </m:r>
                        </m:sub>
                      </m:sSub>
                    </m:oMath>
                  </a14:m>
                  <a:r>
                    <a:rPr lang="en-US" sz="1400" dirty="0"/>
                    <a:t>]</a:t>
                  </a:r>
                </a:p>
              </p:txBody>
            </p:sp>
          </mc:Choice>
          <mc:Fallback xmlns="">
            <p:sp>
              <p:nvSpPr>
                <p:cNvPr id="93" name="TextBox 92">
                  <a:extLst>
                    <a:ext uri="{FF2B5EF4-FFF2-40B4-BE49-F238E27FC236}">
                      <a16:creationId xmlns:a16="http://schemas.microsoft.com/office/drawing/2014/main" id="{3664FD7D-E2A0-43E8-BCC3-D8D0A6056125}"/>
                    </a:ext>
                  </a:extLst>
                </p:cNvPr>
                <p:cNvSpPr txBox="1">
                  <a:spLocks noRot="1" noChangeAspect="1" noMove="1" noResize="1" noEditPoints="1" noAdjustHandles="1" noChangeArrowheads="1" noChangeShapeType="1" noTextEdit="1"/>
                </p:cNvSpPr>
                <p:nvPr/>
              </p:nvSpPr>
              <p:spPr>
                <a:xfrm>
                  <a:off x="1978208" y="5194657"/>
                  <a:ext cx="1387375" cy="307777"/>
                </a:xfrm>
                <a:prstGeom prst="rect">
                  <a:avLst/>
                </a:prstGeom>
                <a:blipFill>
                  <a:blip r:embed="rId22"/>
                  <a:stretch>
                    <a:fillRect l="-1316"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4" name="TextBox 93">
                  <a:extLst>
                    <a:ext uri="{FF2B5EF4-FFF2-40B4-BE49-F238E27FC236}">
                      <a16:creationId xmlns:a16="http://schemas.microsoft.com/office/drawing/2014/main" id="{C9E9CE94-B058-443B-9462-C3A2B40F6804}"/>
                    </a:ext>
                  </a:extLst>
                </p:cNvPr>
                <p:cNvSpPr txBox="1"/>
                <p:nvPr/>
              </p:nvSpPr>
              <p:spPr>
                <a:xfrm>
                  <a:off x="3133063" y="5196043"/>
                  <a:ext cx="1387375"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6</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9</m:t>
                          </m:r>
                        </m:sub>
                      </m:sSub>
                    </m:oMath>
                  </a14:m>
                  <a:r>
                    <a:rPr lang="en-US" sz="1400" dirty="0"/>
                    <a:t>]</a:t>
                  </a:r>
                </a:p>
              </p:txBody>
            </p:sp>
          </mc:Choice>
          <mc:Fallback xmlns="">
            <p:sp>
              <p:nvSpPr>
                <p:cNvPr id="94" name="TextBox 93">
                  <a:extLst>
                    <a:ext uri="{FF2B5EF4-FFF2-40B4-BE49-F238E27FC236}">
                      <a16:creationId xmlns:a16="http://schemas.microsoft.com/office/drawing/2014/main" id="{C9E9CE94-B058-443B-9462-C3A2B40F6804}"/>
                    </a:ext>
                  </a:extLst>
                </p:cNvPr>
                <p:cNvSpPr txBox="1">
                  <a:spLocks noRot="1" noChangeAspect="1" noMove="1" noResize="1" noEditPoints="1" noAdjustHandles="1" noChangeArrowheads="1" noChangeShapeType="1" noTextEdit="1"/>
                </p:cNvSpPr>
                <p:nvPr/>
              </p:nvSpPr>
              <p:spPr>
                <a:xfrm>
                  <a:off x="3133063" y="5196043"/>
                  <a:ext cx="1387375" cy="307777"/>
                </a:xfrm>
                <a:prstGeom prst="rect">
                  <a:avLst/>
                </a:prstGeom>
                <a:blipFill>
                  <a:blip r:embed="rId23"/>
                  <a:stretch>
                    <a:fillRect l="-1316" t="-4000"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5" name="TextBox 94">
                  <a:extLst>
                    <a:ext uri="{FF2B5EF4-FFF2-40B4-BE49-F238E27FC236}">
                      <a16:creationId xmlns:a16="http://schemas.microsoft.com/office/drawing/2014/main" id="{1F117516-0B5E-4E63-9E03-EE1D237F71EC}"/>
                    </a:ext>
                  </a:extLst>
                </p:cNvPr>
                <p:cNvSpPr txBox="1"/>
                <p:nvPr/>
              </p:nvSpPr>
              <p:spPr>
                <a:xfrm>
                  <a:off x="4354448" y="5205391"/>
                  <a:ext cx="1499818" cy="307777"/>
                </a:xfrm>
                <a:prstGeom prst="rect">
                  <a:avLst/>
                </a:prstGeom>
                <a:noFill/>
              </p:spPr>
              <p:txBody>
                <a:bodyPr wrap="square" rtlCol="0">
                  <a:spAutoFit/>
                </a:bodyPr>
                <a:lstStyle/>
                <a:p>
                  <a:r>
                    <a:rPr lang="en-US" sz="1400" dirty="0"/>
                    <a:t>[</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i="1">
                              <a:latin typeface="Cambria Math" panose="02040503050406030204" pitchFamily="18" charset="0"/>
                            </a:rPr>
                            <m:t>0</m:t>
                          </m:r>
                        </m:sub>
                      </m:sSub>
                    </m:oMath>
                  </a14:m>
                  <a:r>
                    <a:rPr lang="en-US" sz="1400" dirty="0"/>
                    <a:t>,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2</m:t>
                          </m:r>
                        </m:sub>
                      </m:sSub>
                      <m:sSub>
                        <m:sSubPr>
                          <m:ctrlPr>
                            <a:rPr lang="en-US" sz="1400" i="1">
                              <a:latin typeface="Cambria Math" panose="02040503050406030204" pitchFamily="18" charset="0"/>
                            </a:rPr>
                          </m:ctrlPr>
                        </m:sSubPr>
                        <m:e>
                          <m:r>
                            <a:rPr lang="en-US" sz="1400" b="0" i="1" smtClean="0">
                              <a:latin typeface="Cambria Math" panose="02040503050406030204" pitchFamily="18" charset="0"/>
                            </a:rPr>
                            <m:t>,</m:t>
                          </m:r>
                          <m:r>
                            <a:rPr lang="en-US" sz="1400" i="1">
                              <a:latin typeface="Cambria Math" panose="02040503050406030204" pitchFamily="18" charset="0"/>
                            </a:rPr>
                            <m:t>𝑣</m:t>
                          </m:r>
                        </m:e>
                        <m:sub>
                          <m:r>
                            <a:rPr lang="en-US" sz="1400" b="0" i="1" smtClean="0">
                              <a:latin typeface="Cambria Math" panose="02040503050406030204" pitchFamily="18" charset="0"/>
                            </a:rPr>
                            <m:t>6</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𝑣</m:t>
                          </m:r>
                        </m:e>
                        <m:sub>
                          <m:r>
                            <a:rPr lang="en-US" sz="1400" b="0" i="1" smtClean="0">
                              <a:latin typeface="Cambria Math" panose="02040503050406030204" pitchFamily="18" charset="0"/>
                            </a:rPr>
                            <m:t>10</m:t>
                          </m:r>
                        </m:sub>
                      </m:sSub>
                    </m:oMath>
                  </a14:m>
                  <a:r>
                    <a:rPr lang="en-US" sz="1400" dirty="0"/>
                    <a:t>]</a:t>
                  </a:r>
                </a:p>
              </p:txBody>
            </p:sp>
          </mc:Choice>
          <mc:Fallback xmlns="">
            <p:sp>
              <p:nvSpPr>
                <p:cNvPr id="95" name="TextBox 94">
                  <a:extLst>
                    <a:ext uri="{FF2B5EF4-FFF2-40B4-BE49-F238E27FC236}">
                      <a16:creationId xmlns:a16="http://schemas.microsoft.com/office/drawing/2014/main" id="{1F117516-0B5E-4E63-9E03-EE1D237F71EC}"/>
                    </a:ext>
                  </a:extLst>
                </p:cNvPr>
                <p:cNvSpPr txBox="1">
                  <a:spLocks noRot="1" noChangeAspect="1" noMove="1" noResize="1" noEditPoints="1" noAdjustHandles="1" noChangeArrowheads="1" noChangeShapeType="1" noTextEdit="1"/>
                </p:cNvSpPr>
                <p:nvPr/>
              </p:nvSpPr>
              <p:spPr>
                <a:xfrm>
                  <a:off x="4354448" y="5205391"/>
                  <a:ext cx="1499818" cy="307777"/>
                </a:xfrm>
                <a:prstGeom prst="rect">
                  <a:avLst/>
                </a:prstGeom>
                <a:blipFill>
                  <a:blip r:embed="rId24"/>
                  <a:stretch>
                    <a:fillRect l="-1220" t="-1961" b="-19608"/>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98" name="TextBox 97">
                <a:extLst>
                  <a:ext uri="{FF2B5EF4-FFF2-40B4-BE49-F238E27FC236}">
                    <a16:creationId xmlns:a16="http://schemas.microsoft.com/office/drawing/2014/main" id="{35A52301-44F5-49EB-93C2-FBAD1E3306D6}"/>
                  </a:ext>
                </a:extLst>
              </p:cNvPr>
              <p:cNvSpPr txBox="1"/>
              <p:nvPr/>
            </p:nvSpPr>
            <p:spPr>
              <a:xfrm>
                <a:off x="4945878" y="2182754"/>
                <a:ext cx="424142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𝑑</m:t>
                          </m:r>
                        </m:e>
                        <m:sub>
                          <m:r>
                            <a:rPr lang="en-US" i="1">
                              <a:latin typeface="Cambria Math" panose="02040503050406030204" pitchFamily="18" charset="0"/>
                              <a:ea typeface="Cambria Math" panose="02040503050406030204" pitchFamily="18" charset="0"/>
                            </a:rPr>
                            <m:t>𝐺</m:t>
                          </m:r>
                        </m:sub>
                      </m:sSub>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𝑠</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𝑡</m:t>
                          </m:r>
                        </m:e>
                      </m:d>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𝑑</m:t>
                          </m:r>
                        </m:e>
                        <m:sub>
                          <m:r>
                            <a:rPr lang="en-US" i="1">
                              <a:latin typeface="Cambria Math" panose="02040503050406030204" pitchFamily="18" charset="0"/>
                              <a:ea typeface="Cambria Math" panose="02040503050406030204" pitchFamily="18" charset="0"/>
                            </a:rPr>
                            <m:t>𝐺</m:t>
                          </m:r>
                        </m:sub>
                      </m:sSub>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𝑠</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𝑙𝑐𝑎</m:t>
                          </m:r>
                        </m:e>
                      </m:d>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𝑑</m:t>
                          </m:r>
                        </m:e>
                        <m:sub>
                          <m:r>
                            <a:rPr lang="en-US" i="1">
                              <a:latin typeface="Cambria Math" panose="02040503050406030204" pitchFamily="18" charset="0"/>
                              <a:ea typeface="Cambria Math" panose="02040503050406030204" pitchFamily="18" charset="0"/>
                            </a:rPr>
                            <m:t>𝐺</m:t>
                          </m:r>
                        </m:sub>
                      </m:sSub>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𝑙</m:t>
                          </m:r>
                          <m:r>
                            <a:rPr lang="en-US" b="0" i="1" smtClean="0">
                              <a:latin typeface="Cambria Math" panose="02040503050406030204" pitchFamily="18" charset="0"/>
                              <a:ea typeface="Cambria Math" panose="02040503050406030204" pitchFamily="18" charset="0"/>
                            </a:rPr>
                            <m:t>𝑐𝑎</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𝑡</m:t>
                          </m:r>
                        </m:e>
                      </m:d>
                    </m:oMath>
                  </m:oMathPara>
                </a14:m>
                <a:endParaRPr lang="en-US" sz="2000" dirty="0"/>
              </a:p>
            </p:txBody>
          </p:sp>
        </mc:Choice>
        <mc:Fallback xmlns="">
          <p:sp>
            <p:nvSpPr>
              <p:cNvPr id="98" name="TextBox 97">
                <a:extLst>
                  <a:ext uri="{FF2B5EF4-FFF2-40B4-BE49-F238E27FC236}">
                    <a16:creationId xmlns:a16="http://schemas.microsoft.com/office/drawing/2014/main" id="{35A52301-44F5-49EB-93C2-FBAD1E3306D6}"/>
                  </a:ext>
                </a:extLst>
              </p:cNvPr>
              <p:cNvSpPr txBox="1">
                <a:spLocks noRot="1" noChangeAspect="1" noMove="1" noResize="1" noEditPoints="1" noAdjustHandles="1" noChangeArrowheads="1" noChangeShapeType="1" noTextEdit="1"/>
              </p:cNvSpPr>
              <p:nvPr/>
            </p:nvSpPr>
            <p:spPr>
              <a:xfrm>
                <a:off x="4945878" y="2182754"/>
                <a:ext cx="4241421" cy="369332"/>
              </a:xfrm>
              <a:prstGeom prst="rect">
                <a:avLst/>
              </a:prstGeom>
              <a:blipFill>
                <a:blip r:embed="rId25"/>
                <a:stretch>
                  <a:fillRect/>
                </a:stretch>
              </a:blipFill>
            </p:spPr>
            <p:txBody>
              <a:bodyPr/>
              <a:lstStyle/>
              <a:p>
                <a:r>
                  <a:rPr lang="en-US">
                    <a:noFill/>
                  </a:rPr>
                  <a:t> </a:t>
                </a:r>
              </a:p>
            </p:txBody>
          </p:sp>
        </mc:Fallback>
      </mc:AlternateContent>
      <p:sp>
        <p:nvSpPr>
          <p:cNvPr id="101" name="TextBox 100">
            <a:extLst>
              <a:ext uri="{FF2B5EF4-FFF2-40B4-BE49-F238E27FC236}">
                <a16:creationId xmlns:a16="http://schemas.microsoft.com/office/drawing/2014/main" id="{3B54626A-44AC-49C8-BE45-63C659684188}"/>
              </a:ext>
            </a:extLst>
          </p:cNvPr>
          <p:cNvSpPr txBox="1"/>
          <p:nvPr/>
        </p:nvSpPr>
        <p:spPr>
          <a:xfrm>
            <a:off x="6769054" y="1694463"/>
            <a:ext cx="1371016" cy="369332"/>
          </a:xfrm>
          <a:prstGeom prst="rect">
            <a:avLst/>
          </a:prstGeom>
          <a:noFill/>
        </p:spPr>
        <p:txBody>
          <a:bodyPr wrap="none" rtlCol="0">
            <a:spAutoFit/>
          </a:bodyPr>
          <a:lstStyle/>
          <a:p>
            <a:r>
              <a:rPr lang="en-US" dirty="0"/>
              <a:t>LCA distance</a:t>
            </a:r>
          </a:p>
        </p:txBody>
      </p:sp>
    </p:spTree>
    <p:extLst>
      <p:ext uri="{BB962C8B-B14F-4D97-AF65-F5344CB8AC3E}">
        <p14:creationId xmlns:p14="http://schemas.microsoft.com/office/powerpoint/2010/main" val="3762003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1F65D4-D0F2-4746-926B-EC4FAA034044}"/>
              </a:ext>
            </a:extLst>
          </p:cNvPr>
          <p:cNvSpPr>
            <a:spLocks noGrp="1"/>
          </p:cNvSpPr>
          <p:nvPr>
            <p:ph type="title"/>
          </p:nvPr>
        </p:nvSpPr>
        <p:spPr/>
        <p:txBody>
          <a:bodyPr>
            <a:normAutofit/>
          </a:bodyPr>
          <a:lstStyle/>
          <a:p>
            <a:r>
              <a:rPr lang="en-US" sz="3200" dirty="0"/>
              <a:t>Decentralized Search On Indexed Graph</a:t>
            </a:r>
          </a:p>
        </p:txBody>
      </p:sp>
      <p:sp>
        <p:nvSpPr>
          <p:cNvPr id="6" name="TextBox 5">
            <a:extLst>
              <a:ext uri="{FF2B5EF4-FFF2-40B4-BE49-F238E27FC236}">
                <a16:creationId xmlns:a16="http://schemas.microsoft.com/office/drawing/2014/main" id="{CCC64F27-CCD5-4DFA-8DBE-FB543B235318}"/>
              </a:ext>
            </a:extLst>
          </p:cNvPr>
          <p:cNvSpPr txBox="1"/>
          <p:nvPr/>
        </p:nvSpPr>
        <p:spPr>
          <a:xfrm>
            <a:off x="449476" y="1049923"/>
            <a:ext cx="4433675"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Make decision based on local optimal at each step</a:t>
            </a:r>
          </a:p>
          <a:p>
            <a:pPr marL="285750" indent="-285750">
              <a:buFont typeface="Arial" panose="020B0604020202020204" pitchFamily="34" charset="0"/>
              <a:buChar char="•"/>
            </a:pPr>
            <a:r>
              <a:rPr lang="en-US" sz="2800" dirty="0"/>
              <a:t>Explore “short-cuts” in the shortest path tree index</a:t>
            </a:r>
          </a:p>
          <a:p>
            <a:pPr marL="285750" indent="-285750">
              <a:buFont typeface="Arial" panose="020B0604020202020204" pitchFamily="34" charset="0"/>
              <a:buChar char="•"/>
            </a:pPr>
            <a:r>
              <a:rPr lang="en-US" sz="2800" dirty="0"/>
              <a:t>Terminate condition</a:t>
            </a:r>
          </a:p>
        </p:txBody>
      </p:sp>
      <p:grpSp>
        <p:nvGrpSpPr>
          <p:cNvPr id="2" name="Group 4">
            <a:extLst>
              <a:ext uri="{FF2B5EF4-FFF2-40B4-BE49-F238E27FC236}">
                <a16:creationId xmlns:a16="http://schemas.microsoft.com/office/drawing/2014/main" id="{0F8100CD-F5A0-4B30-8162-D40DA62EE159}"/>
              </a:ext>
            </a:extLst>
          </p:cNvPr>
          <p:cNvGrpSpPr>
            <a:grpSpLocks noChangeAspect="1"/>
          </p:cNvGrpSpPr>
          <p:nvPr/>
        </p:nvGrpSpPr>
        <p:grpSpPr bwMode="auto">
          <a:xfrm>
            <a:off x="5013602" y="1361664"/>
            <a:ext cx="3520609" cy="3247127"/>
            <a:chOff x="2773" y="1008"/>
            <a:chExt cx="1828" cy="1686"/>
          </a:xfrm>
        </p:grpSpPr>
        <p:sp>
          <p:nvSpPr>
            <p:cNvPr id="4" name="AutoShape 3">
              <a:extLst>
                <a:ext uri="{FF2B5EF4-FFF2-40B4-BE49-F238E27FC236}">
                  <a16:creationId xmlns:a16="http://schemas.microsoft.com/office/drawing/2014/main" id="{DEB9351A-F8AD-4A7E-A9E4-09D7AAD7886C}"/>
                </a:ext>
              </a:extLst>
            </p:cNvPr>
            <p:cNvSpPr>
              <a:spLocks noChangeAspect="1" noChangeArrowheads="1" noTextEdit="1"/>
            </p:cNvSpPr>
            <p:nvPr/>
          </p:nvSpPr>
          <p:spPr bwMode="auto">
            <a:xfrm>
              <a:off x="2773" y="1008"/>
              <a:ext cx="1828" cy="1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Line 5">
              <a:extLst>
                <a:ext uri="{FF2B5EF4-FFF2-40B4-BE49-F238E27FC236}">
                  <a16:creationId xmlns:a16="http://schemas.microsoft.com/office/drawing/2014/main" id="{6761A1FD-ADB2-4E5B-8FFF-C838F87B7439}"/>
                </a:ext>
              </a:extLst>
            </p:cNvPr>
            <p:cNvSpPr>
              <a:spLocks noChangeShapeType="1"/>
            </p:cNvSpPr>
            <p:nvPr/>
          </p:nvSpPr>
          <p:spPr bwMode="auto">
            <a:xfrm flipH="1">
              <a:off x="3727" y="1536"/>
              <a:ext cx="46" cy="137"/>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Line 6">
              <a:extLst>
                <a:ext uri="{FF2B5EF4-FFF2-40B4-BE49-F238E27FC236}">
                  <a16:creationId xmlns:a16="http://schemas.microsoft.com/office/drawing/2014/main" id="{DD38EAC0-DEDF-417D-8328-3D5DFB4439D4}"/>
                </a:ext>
              </a:extLst>
            </p:cNvPr>
            <p:cNvSpPr>
              <a:spLocks noChangeShapeType="1"/>
            </p:cNvSpPr>
            <p:nvPr/>
          </p:nvSpPr>
          <p:spPr bwMode="auto">
            <a:xfrm flipV="1">
              <a:off x="3432" y="1729"/>
              <a:ext cx="240" cy="55"/>
            </a:xfrm>
            <a:prstGeom prst="line">
              <a:avLst/>
            </a:prstGeom>
            <a:noFill/>
            <a:ln w="42863"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 name="Line 7">
              <a:extLst>
                <a:ext uri="{FF2B5EF4-FFF2-40B4-BE49-F238E27FC236}">
                  <a16:creationId xmlns:a16="http://schemas.microsoft.com/office/drawing/2014/main" id="{67528D71-90D6-440E-86C5-CA79AFFCA9F8}"/>
                </a:ext>
              </a:extLst>
            </p:cNvPr>
            <p:cNvSpPr>
              <a:spLocks noChangeShapeType="1"/>
            </p:cNvSpPr>
            <p:nvPr/>
          </p:nvSpPr>
          <p:spPr bwMode="auto">
            <a:xfrm>
              <a:off x="3767" y="1768"/>
              <a:ext cx="50" cy="162"/>
            </a:xfrm>
            <a:prstGeom prst="line">
              <a:avLst/>
            </a:prstGeom>
            <a:noFill/>
            <a:ln w="42863"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Line 8">
              <a:extLst>
                <a:ext uri="{FF2B5EF4-FFF2-40B4-BE49-F238E27FC236}">
                  <a16:creationId xmlns:a16="http://schemas.microsoft.com/office/drawing/2014/main" id="{2468951B-0A9C-4B83-ABAE-1BA085AC6A8D}"/>
                </a:ext>
              </a:extLst>
            </p:cNvPr>
            <p:cNvSpPr>
              <a:spLocks noChangeShapeType="1"/>
            </p:cNvSpPr>
            <p:nvPr/>
          </p:nvSpPr>
          <p:spPr bwMode="auto">
            <a:xfrm>
              <a:off x="3508" y="1453"/>
              <a:ext cx="180" cy="236"/>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Line 9">
              <a:extLst>
                <a:ext uri="{FF2B5EF4-FFF2-40B4-BE49-F238E27FC236}">
                  <a16:creationId xmlns:a16="http://schemas.microsoft.com/office/drawing/2014/main" id="{A5802884-0673-4197-A411-FBAFF0C9FB5E}"/>
                </a:ext>
              </a:extLst>
            </p:cNvPr>
            <p:cNvSpPr>
              <a:spLocks noChangeShapeType="1"/>
            </p:cNvSpPr>
            <p:nvPr/>
          </p:nvSpPr>
          <p:spPr bwMode="auto">
            <a:xfrm flipV="1">
              <a:off x="3829" y="1168"/>
              <a:ext cx="136" cy="272"/>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Line 10">
              <a:extLst>
                <a:ext uri="{FF2B5EF4-FFF2-40B4-BE49-F238E27FC236}">
                  <a16:creationId xmlns:a16="http://schemas.microsoft.com/office/drawing/2014/main" id="{5BBA1A57-AE89-4FA9-AA29-51A5B8A0DB9B}"/>
                </a:ext>
              </a:extLst>
            </p:cNvPr>
            <p:cNvSpPr>
              <a:spLocks noChangeShapeType="1"/>
            </p:cNvSpPr>
            <p:nvPr/>
          </p:nvSpPr>
          <p:spPr bwMode="auto">
            <a:xfrm>
              <a:off x="4043" y="1168"/>
              <a:ext cx="141" cy="110"/>
            </a:xfrm>
            <a:prstGeom prst="line">
              <a:avLst/>
            </a:prstGeom>
            <a:noFill/>
            <a:ln w="12700"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Line 11">
              <a:extLst>
                <a:ext uri="{FF2B5EF4-FFF2-40B4-BE49-F238E27FC236}">
                  <a16:creationId xmlns:a16="http://schemas.microsoft.com/office/drawing/2014/main" id="{1164D07D-D55C-4139-81CC-67AD63698AC5}"/>
                </a:ext>
              </a:extLst>
            </p:cNvPr>
            <p:cNvSpPr>
              <a:spLocks noChangeShapeType="1"/>
            </p:cNvSpPr>
            <p:nvPr/>
          </p:nvSpPr>
          <p:spPr bwMode="auto">
            <a:xfrm>
              <a:off x="3855" y="1473"/>
              <a:ext cx="165" cy="95"/>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Line 12">
              <a:extLst>
                <a:ext uri="{FF2B5EF4-FFF2-40B4-BE49-F238E27FC236}">
                  <a16:creationId xmlns:a16="http://schemas.microsoft.com/office/drawing/2014/main" id="{15C7A098-DB5F-448E-BBF9-9259390231FC}"/>
                </a:ext>
              </a:extLst>
            </p:cNvPr>
            <p:cNvSpPr>
              <a:spLocks noChangeShapeType="1"/>
            </p:cNvSpPr>
            <p:nvPr/>
          </p:nvSpPr>
          <p:spPr bwMode="auto">
            <a:xfrm flipV="1">
              <a:off x="4099" y="1373"/>
              <a:ext cx="124" cy="195"/>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Line 13">
              <a:extLst>
                <a:ext uri="{FF2B5EF4-FFF2-40B4-BE49-F238E27FC236}">
                  <a16:creationId xmlns:a16="http://schemas.microsoft.com/office/drawing/2014/main" id="{305C8747-7F09-4D30-989D-09F4DAA3C0BF}"/>
                </a:ext>
              </a:extLst>
            </p:cNvPr>
            <p:cNvSpPr>
              <a:spLocks noChangeShapeType="1"/>
            </p:cNvSpPr>
            <p:nvPr/>
          </p:nvSpPr>
          <p:spPr bwMode="auto">
            <a:xfrm>
              <a:off x="3896" y="2008"/>
              <a:ext cx="70" cy="90"/>
            </a:xfrm>
            <a:prstGeom prst="line">
              <a:avLst/>
            </a:prstGeom>
            <a:noFill/>
            <a:ln w="42863"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Line 14">
              <a:extLst>
                <a:ext uri="{FF2B5EF4-FFF2-40B4-BE49-F238E27FC236}">
                  <a16:creationId xmlns:a16="http://schemas.microsoft.com/office/drawing/2014/main" id="{4B6121F5-1593-4FE7-A23C-11EC06597382}"/>
                </a:ext>
              </a:extLst>
            </p:cNvPr>
            <p:cNvSpPr>
              <a:spLocks noChangeShapeType="1"/>
            </p:cNvSpPr>
            <p:nvPr/>
          </p:nvSpPr>
          <p:spPr bwMode="auto">
            <a:xfrm flipV="1">
              <a:off x="4044" y="1972"/>
              <a:ext cx="182" cy="126"/>
            </a:xfrm>
            <a:prstGeom prst="line">
              <a:avLst/>
            </a:prstGeom>
            <a:noFill/>
            <a:ln w="42863"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Line 15">
              <a:extLst>
                <a:ext uri="{FF2B5EF4-FFF2-40B4-BE49-F238E27FC236}">
                  <a16:creationId xmlns:a16="http://schemas.microsoft.com/office/drawing/2014/main" id="{F58DB319-B265-4181-B2E5-34040A5A4910}"/>
                </a:ext>
              </a:extLst>
            </p:cNvPr>
            <p:cNvSpPr>
              <a:spLocks noChangeShapeType="1"/>
            </p:cNvSpPr>
            <p:nvPr/>
          </p:nvSpPr>
          <p:spPr bwMode="auto">
            <a:xfrm flipH="1">
              <a:off x="3896" y="2177"/>
              <a:ext cx="70" cy="133"/>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Line 16">
              <a:extLst>
                <a:ext uri="{FF2B5EF4-FFF2-40B4-BE49-F238E27FC236}">
                  <a16:creationId xmlns:a16="http://schemas.microsoft.com/office/drawing/2014/main" id="{53289191-86A4-4078-8FE8-2703E2EE646A}"/>
                </a:ext>
              </a:extLst>
            </p:cNvPr>
            <p:cNvSpPr>
              <a:spLocks noChangeShapeType="1"/>
            </p:cNvSpPr>
            <p:nvPr/>
          </p:nvSpPr>
          <p:spPr bwMode="auto">
            <a:xfrm>
              <a:off x="4321" y="2011"/>
              <a:ext cx="120" cy="125"/>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Line 17">
              <a:extLst>
                <a:ext uri="{FF2B5EF4-FFF2-40B4-BE49-F238E27FC236}">
                  <a16:creationId xmlns:a16="http://schemas.microsoft.com/office/drawing/2014/main" id="{8E78B2F0-D9A5-4466-8210-7DFFCBA3BE65}"/>
                </a:ext>
              </a:extLst>
            </p:cNvPr>
            <p:cNvSpPr>
              <a:spLocks noChangeShapeType="1"/>
            </p:cNvSpPr>
            <p:nvPr/>
          </p:nvSpPr>
          <p:spPr bwMode="auto">
            <a:xfrm>
              <a:off x="4044" y="2177"/>
              <a:ext cx="86" cy="81"/>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Line 18">
              <a:extLst>
                <a:ext uri="{FF2B5EF4-FFF2-40B4-BE49-F238E27FC236}">
                  <a16:creationId xmlns:a16="http://schemas.microsoft.com/office/drawing/2014/main" id="{55E31E83-2BD1-41B6-8A9A-71005F2F55D8}"/>
                </a:ext>
              </a:extLst>
            </p:cNvPr>
            <p:cNvSpPr>
              <a:spLocks noChangeShapeType="1"/>
            </p:cNvSpPr>
            <p:nvPr/>
          </p:nvSpPr>
          <p:spPr bwMode="auto">
            <a:xfrm flipH="1">
              <a:off x="4099" y="2353"/>
              <a:ext cx="70" cy="150"/>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Line 19">
              <a:extLst>
                <a:ext uri="{FF2B5EF4-FFF2-40B4-BE49-F238E27FC236}">
                  <a16:creationId xmlns:a16="http://schemas.microsoft.com/office/drawing/2014/main" id="{A50526E8-9352-4852-901B-56B6A69FF28E}"/>
                </a:ext>
              </a:extLst>
            </p:cNvPr>
            <p:cNvSpPr>
              <a:spLocks noChangeShapeType="1"/>
            </p:cNvSpPr>
            <p:nvPr/>
          </p:nvSpPr>
          <p:spPr bwMode="auto">
            <a:xfrm flipH="1" flipV="1">
              <a:off x="4099" y="1646"/>
              <a:ext cx="143" cy="286"/>
            </a:xfrm>
            <a:prstGeom prst="line">
              <a:avLst/>
            </a:prstGeom>
            <a:noFill/>
            <a:ln w="12700"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Line 20">
              <a:extLst>
                <a:ext uri="{FF2B5EF4-FFF2-40B4-BE49-F238E27FC236}">
                  <a16:creationId xmlns:a16="http://schemas.microsoft.com/office/drawing/2014/main" id="{C0B7F70F-7C0C-4714-BFD9-56C06D23AC28}"/>
                </a:ext>
              </a:extLst>
            </p:cNvPr>
            <p:cNvSpPr>
              <a:spLocks noChangeShapeType="1"/>
            </p:cNvSpPr>
            <p:nvPr/>
          </p:nvSpPr>
          <p:spPr bwMode="auto">
            <a:xfrm flipH="1">
              <a:off x="3045" y="1784"/>
              <a:ext cx="277" cy="0"/>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21">
              <a:extLst>
                <a:ext uri="{FF2B5EF4-FFF2-40B4-BE49-F238E27FC236}">
                  <a16:creationId xmlns:a16="http://schemas.microsoft.com/office/drawing/2014/main" id="{C73548CA-FE65-4684-BC8F-ED12C6EB7C54}"/>
                </a:ext>
              </a:extLst>
            </p:cNvPr>
            <p:cNvSpPr>
              <a:spLocks noChangeShapeType="1"/>
            </p:cNvSpPr>
            <p:nvPr/>
          </p:nvSpPr>
          <p:spPr bwMode="auto">
            <a:xfrm flipH="1">
              <a:off x="3266" y="1835"/>
              <a:ext cx="90" cy="226"/>
            </a:xfrm>
            <a:prstGeom prst="line">
              <a:avLst/>
            </a:prstGeom>
            <a:noFill/>
            <a:ln w="42863"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Line 22">
              <a:extLst>
                <a:ext uri="{FF2B5EF4-FFF2-40B4-BE49-F238E27FC236}">
                  <a16:creationId xmlns:a16="http://schemas.microsoft.com/office/drawing/2014/main" id="{331E7B63-EDF8-4EDC-9261-07CE480ADB38}"/>
                </a:ext>
              </a:extLst>
            </p:cNvPr>
            <p:cNvSpPr>
              <a:spLocks noChangeShapeType="1"/>
            </p:cNvSpPr>
            <p:nvPr/>
          </p:nvSpPr>
          <p:spPr bwMode="auto">
            <a:xfrm>
              <a:off x="3000" y="1839"/>
              <a:ext cx="29" cy="158"/>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23">
              <a:extLst>
                <a:ext uri="{FF2B5EF4-FFF2-40B4-BE49-F238E27FC236}">
                  <a16:creationId xmlns:a16="http://schemas.microsoft.com/office/drawing/2014/main" id="{BF55792A-48E1-4AD8-9648-DB2DC669FF55}"/>
                </a:ext>
              </a:extLst>
            </p:cNvPr>
            <p:cNvSpPr>
              <a:spLocks noChangeShapeType="1"/>
            </p:cNvSpPr>
            <p:nvPr/>
          </p:nvSpPr>
          <p:spPr bwMode="auto">
            <a:xfrm>
              <a:off x="3266" y="2173"/>
              <a:ext cx="0" cy="121"/>
            </a:xfrm>
            <a:prstGeom prst="line">
              <a:avLst/>
            </a:prstGeom>
            <a:noFill/>
            <a:ln w="42863"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24">
              <a:extLst>
                <a:ext uri="{FF2B5EF4-FFF2-40B4-BE49-F238E27FC236}">
                  <a16:creationId xmlns:a16="http://schemas.microsoft.com/office/drawing/2014/main" id="{17BC2290-EB32-4B4D-A5F4-6FAFA3265937}"/>
                </a:ext>
              </a:extLst>
            </p:cNvPr>
            <p:cNvSpPr>
              <a:spLocks noChangeShapeType="1"/>
            </p:cNvSpPr>
            <p:nvPr/>
          </p:nvSpPr>
          <p:spPr bwMode="auto">
            <a:xfrm flipV="1">
              <a:off x="2900" y="2094"/>
              <a:ext cx="92" cy="105"/>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25">
              <a:extLst>
                <a:ext uri="{FF2B5EF4-FFF2-40B4-BE49-F238E27FC236}">
                  <a16:creationId xmlns:a16="http://schemas.microsoft.com/office/drawing/2014/main" id="{867EECC0-8EDB-4126-BCE6-2AEB3C56417E}"/>
                </a:ext>
              </a:extLst>
            </p:cNvPr>
            <p:cNvSpPr>
              <a:spLocks noChangeShapeType="1"/>
            </p:cNvSpPr>
            <p:nvPr/>
          </p:nvSpPr>
          <p:spPr bwMode="auto">
            <a:xfrm>
              <a:off x="3322" y="2117"/>
              <a:ext cx="212" cy="0"/>
            </a:xfrm>
            <a:prstGeom prst="line">
              <a:avLst/>
            </a:prstGeom>
            <a:noFill/>
            <a:ln w="12700"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26">
              <a:extLst>
                <a:ext uri="{FF2B5EF4-FFF2-40B4-BE49-F238E27FC236}">
                  <a16:creationId xmlns:a16="http://schemas.microsoft.com/office/drawing/2014/main" id="{82B96E30-B56F-48A8-9078-2CE5E4DBD1FD}"/>
                </a:ext>
              </a:extLst>
            </p:cNvPr>
            <p:cNvSpPr>
              <a:spLocks noChangeShapeType="1"/>
            </p:cNvSpPr>
            <p:nvPr/>
          </p:nvSpPr>
          <p:spPr bwMode="auto">
            <a:xfrm>
              <a:off x="3218" y="1372"/>
              <a:ext cx="196" cy="42"/>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27">
              <a:extLst>
                <a:ext uri="{FF2B5EF4-FFF2-40B4-BE49-F238E27FC236}">
                  <a16:creationId xmlns:a16="http://schemas.microsoft.com/office/drawing/2014/main" id="{90686A6A-6083-4829-B3EF-C692B8D54ACD}"/>
                </a:ext>
              </a:extLst>
            </p:cNvPr>
            <p:cNvSpPr>
              <a:spLocks noChangeShapeType="1"/>
            </p:cNvSpPr>
            <p:nvPr/>
          </p:nvSpPr>
          <p:spPr bwMode="auto">
            <a:xfrm>
              <a:off x="3469" y="1162"/>
              <a:ext cx="0" cy="196"/>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28">
              <a:extLst>
                <a:ext uri="{FF2B5EF4-FFF2-40B4-BE49-F238E27FC236}">
                  <a16:creationId xmlns:a16="http://schemas.microsoft.com/office/drawing/2014/main" id="{FE99F60C-C395-45EA-BB1D-FBDF753C599C}"/>
                </a:ext>
              </a:extLst>
            </p:cNvPr>
            <p:cNvSpPr>
              <a:spLocks noChangeShapeType="1"/>
            </p:cNvSpPr>
            <p:nvPr/>
          </p:nvSpPr>
          <p:spPr bwMode="auto">
            <a:xfrm>
              <a:off x="3118" y="1121"/>
              <a:ext cx="35" cy="196"/>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29">
              <a:extLst>
                <a:ext uri="{FF2B5EF4-FFF2-40B4-BE49-F238E27FC236}">
                  <a16:creationId xmlns:a16="http://schemas.microsoft.com/office/drawing/2014/main" id="{4C3112EF-5401-4FCB-A8C6-E8BA2D34426D}"/>
                </a:ext>
              </a:extLst>
            </p:cNvPr>
            <p:cNvSpPr>
              <a:spLocks noChangeShapeType="1"/>
            </p:cNvSpPr>
            <p:nvPr/>
          </p:nvSpPr>
          <p:spPr bwMode="auto">
            <a:xfrm flipV="1">
              <a:off x="2990" y="1411"/>
              <a:ext cx="134" cy="318"/>
            </a:xfrm>
            <a:prstGeom prst="line">
              <a:avLst/>
            </a:prstGeom>
            <a:noFill/>
            <a:ln w="12700"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4" name="Picture 30">
              <a:extLst>
                <a:ext uri="{FF2B5EF4-FFF2-40B4-BE49-F238E27FC236}">
                  <a16:creationId xmlns:a16="http://schemas.microsoft.com/office/drawing/2014/main" id="{BF33ACD4-81E1-469B-8DDE-35A7426C57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8" y="1037"/>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55" name="Picture 31">
              <a:extLst>
                <a:ext uri="{FF2B5EF4-FFF2-40B4-BE49-F238E27FC236}">
                  <a16:creationId xmlns:a16="http://schemas.microsoft.com/office/drawing/2014/main" id="{35753907-BC0C-451D-84EA-F38DB20474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8" y="1037"/>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 name="Oval 32">
              <a:extLst>
                <a:ext uri="{FF2B5EF4-FFF2-40B4-BE49-F238E27FC236}">
                  <a16:creationId xmlns:a16="http://schemas.microsoft.com/office/drawing/2014/main" id="{2C4F1E27-69ED-4628-AAC7-0942339673E5}"/>
                </a:ext>
              </a:extLst>
            </p:cNvPr>
            <p:cNvSpPr>
              <a:spLocks noChangeArrowheads="1"/>
            </p:cNvSpPr>
            <p:nvPr/>
          </p:nvSpPr>
          <p:spPr bwMode="auto">
            <a:xfrm>
              <a:off x="3414" y="1051"/>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5" name="Rectangle 33">
              <a:extLst>
                <a:ext uri="{FF2B5EF4-FFF2-40B4-BE49-F238E27FC236}">
                  <a16:creationId xmlns:a16="http://schemas.microsoft.com/office/drawing/2014/main" id="{1285B11C-3DE8-48F2-81A8-C0E1AB049A27}"/>
                </a:ext>
              </a:extLst>
            </p:cNvPr>
            <p:cNvSpPr>
              <a:spLocks noChangeArrowheads="1"/>
            </p:cNvSpPr>
            <p:nvPr/>
          </p:nvSpPr>
          <p:spPr bwMode="auto">
            <a:xfrm>
              <a:off x="3430" y="1056"/>
              <a:ext cx="68" cy="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alibri" panose="020F0502020204030204" pitchFamily="34" charset="0"/>
                </a:rPr>
                <a:t>11</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58" name="Picture 34">
              <a:extLst>
                <a:ext uri="{FF2B5EF4-FFF2-40B4-BE49-F238E27FC236}">
                  <a16:creationId xmlns:a16="http://schemas.microsoft.com/office/drawing/2014/main" id="{01726E17-7C95-4D54-BD1D-CD9FFCDBAC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88" y="1343"/>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59" name="Picture 35">
              <a:extLst>
                <a:ext uri="{FF2B5EF4-FFF2-40B4-BE49-F238E27FC236}">
                  <a16:creationId xmlns:a16="http://schemas.microsoft.com/office/drawing/2014/main" id="{0E2B2D46-7AC6-40CF-9A9A-337084A8585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88" y="1343"/>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6" name="Oval 36">
              <a:extLst>
                <a:ext uri="{FF2B5EF4-FFF2-40B4-BE49-F238E27FC236}">
                  <a16:creationId xmlns:a16="http://schemas.microsoft.com/office/drawing/2014/main" id="{FFCB99B9-DF19-4B47-ABF2-A69B08A2AD2D}"/>
                </a:ext>
              </a:extLst>
            </p:cNvPr>
            <p:cNvSpPr>
              <a:spLocks noChangeArrowheads="1"/>
            </p:cNvSpPr>
            <p:nvPr/>
          </p:nvSpPr>
          <p:spPr bwMode="auto">
            <a:xfrm>
              <a:off x="3414" y="1358"/>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7" name="Rectangle 37">
              <a:extLst>
                <a:ext uri="{FF2B5EF4-FFF2-40B4-BE49-F238E27FC236}">
                  <a16:creationId xmlns:a16="http://schemas.microsoft.com/office/drawing/2014/main" id="{AA5C1DBE-C85B-44B9-B29C-DA169CBC2871}"/>
                </a:ext>
              </a:extLst>
            </p:cNvPr>
            <p:cNvSpPr>
              <a:spLocks noChangeArrowheads="1"/>
            </p:cNvSpPr>
            <p:nvPr/>
          </p:nvSpPr>
          <p:spPr bwMode="auto">
            <a:xfrm>
              <a:off x="3451" y="1362"/>
              <a:ext cx="89"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62" name="Picture 38">
              <a:extLst>
                <a:ext uri="{FF2B5EF4-FFF2-40B4-BE49-F238E27FC236}">
                  <a16:creationId xmlns:a16="http://schemas.microsoft.com/office/drawing/2014/main" id="{2B4FD9E9-B131-45B7-9366-A11F319DCA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82" y="1302"/>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63" name="Picture 39">
              <a:extLst>
                <a:ext uri="{FF2B5EF4-FFF2-40B4-BE49-F238E27FC236}">
                  <a16:creationId xmlns:a16="http://schemas.microsoft.com/office/drawing/2014/main" id="{E280EDB1-2A54-487A-9278-94F81342704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82" y="1302"/>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Oval 40">
              <a:extLst>
                <a:ext uri="{FF2B5EF4-FFF2-40B4-BE49-F238E27FC236}">
                  <a16:creationId xmlns:a16="http://schemas.microsoft.com/office/drawing/2014/main" id="{414745AC-C466-4A99-9028-56319A673002}"/>
                </a:ext>
              </a:extLst>
            </p:cNvPr>
            <p:cNvSpPr>
              <a:spLocks noChangeArrowheads="1"/>
            </p:cNvSpPr>
            <p:nvPr/>
          </p:nvSpPr>
          <p:spPr bwMode="auto">
            <a:xfrm>
              <a:off x="3108" y="1316"/>
              <a:ext cx="110"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9" name="Rectangle 41">
              <a:extLst>
                <a:ext uri="{FF2B5EF4-FFF2-40B4-BE49-F238E27FC236}">
                  <a16:creationId xmlns:a16="http://schemas.microsoft.com/office/drawing/2014/main" id="{AC092AFF-2D96-48A0-84C5-21B8E4BD5FFF}"/>
                </a:ext>
              </a:extLst>
            </p:cNvPr>
            <p:cNvSpPr>
              <a:spLocks noChangeArrowheads="1"/>
            </p:cNvSpPr>
            <p:nvPr/>
          </p:nvSpPr>
          <p:spPr bwMode="auto">
            <a:xfrm>
              <a:off x="3124" y="1320"/>
              <a:ext cx="134"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12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66" name="Picture 42">
              <a:extLst>
                <a:ext uri="{FF2B5EF4-FFF2-40B4-BE49-F238E27FC236}">
                  <a16:creationId xmlns:a16="http://schemas.microsoft.com/office/drawing/2014/main" id="{8313B6DA-F914-47C7-A72D-DDBF95062B8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985" y="1037"/>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67" name="Picture 43">
              <a:extLst>
                <a:ext uri="{FF2B5EF4-FFF2-40B4-BE49-F238E27FC236}">
                  <a16:creationId xmlns:a16="http://schemas.microsoft.com/office/drawing/2014/main" id="{9527FE06-78B9-4B08-A83F-3C84B417AF5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985" y="1037"/>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0" name="Freeform 44">
              <a:extLst>
                <a:ext uri="{FF2B5EF4-FFF2-40B4-BE49-F238E27FC236}">
                  <a16:creationId xmlns:a16="http://schemas.microsoft.com/office/drawing/2014/main" id="{0A41F34D-AE9A-4FDE-9061-CD6333A83FE9}"/>
                </a:ext>
              </a:extLst>
            </p:cNvPr>
            <p:cNvSpPr>
              <a:spLocks/>
            </p:cNvSpPr>
            <p:nvPr/>
          </p:nvSpPr>
          <p:spPr bwMode="auto">
            <a:xfrm>
              <a:off x="3003" y="1045"/>
              <a:ext cx="123" cy="123"/>
            </a:xfrm>
            <a:custGeom>
              <a:avLst/>
              <a:gdLst>
                <a:gd name="T0" fmla="*/ 8 w 123"/>
                <a:gd name="T1" fmla="*/ 47 h 123"/>
                <a:gd name="T2" fmla="*/ 76 w 123"/>
                <a:gd name="T3" fmla="*/ 8 h 123"/>
                <a:gd name="T4" fmla="*/ 115 w 123"/>
                <a:gd name="T5" fmla="*/ 76 h 123"/>
                <a:gd name="T6" fmla="*/ 47 w 123"/>
                <a:gd name="T7" fmla="*/ 115 h 123"/>
                <a:gd name="T8" fmla="*/ 8 w 123"/>
                <a:gd name="T9" fmla="*/ 47 h 123"/>
              </a:gdLst>
              <a:ahLst/>
              <a:cxnLst>
                <a:cxn ang="0">
                  <a:pos x="T0" y="T1"/>
                </a:cxn>
                <a:cxn ang="0">
                  <a:pos x="T2" y="T3"/>
                </a:cxn>
                <a:cxn ang="0">
                  <a:pos x="T4" y="T5"/>
                </a:cxn>
                <a:cxn ang="0">
                  <a:pos x="T6" y="T7"/>
                </a:cxn>
                <a:cxn ang="0">
                  <a:pos x="T8" y="T9"/>
                </a:cxn>
              </a:cxnLst>
              <a:rect l="0" t="0" r="r" b="b"/>
              <a:pathLst>
                <a:path w="123" h="123">
                  <a:moveTo>
                    <a:pt x="8" y="47"/>
                  </a:moveTo>
                  <a:cubicBezTo>
                    <a:pt x="16" y="17"/>
                    <a:pt x="46" y="0"/>
                    <a:pt x="76" y="8"/>
                  </a:cubicBezTo>
                  <a:cubicBezTo>
                    <a:pt x="105" y="16"/>
                    <a:pt x="123" y="46"/>
                    <a:pt x="115" y="76"/>
                  </a:cubicBezTo>
                  <a:cubicBezTo>
                    <a:pt x="107" y="105"/>
                    <a:pt x="77" y="123"/>
                    <a:pt x="47" y="115"/>
                  </a:cubicBezTo>
                  <a:cubicBezTo>
                    <a:pt x="18" y="107"/>
                    <a:pt x="0" y="76"/>
                    <a:pt x="8" y="47"/>
                  </a:cubicBezTo>
                </a:path>
              </a:pathLst>
            </a:cu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1070" name="Picture 46">
              <a:extLst>
                <a:ext uri="{FF2B5EF4-FFF2-40B4-BE49-F238E27FC236}">
                  <a16:creationId xmlns:a16="http://schemas.microsoft.com/office/drawing/2014/main" id="{2B662BE6-B59E-4B7E-9DCC-ACF41C8DF0B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294" y="1715"/>
              <a:ext cx="175"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71" name="Picture 47">
              <a:extLst>
                <a:ext uri="{FF2B5EF4-FFF2-40B4-BE49-F238E27FC236}">
                  <a16:creationId xmlns:a16="http://schemas.microsoft.com/office/drawing/2014/main" id="{4D3B0194-6229-4B1E-AB9E-2F605EE5418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294" y="1715"/>
              <a:ext cx="175"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Oval 48">
              <a:extLst>
                <a:ext uri="{FF2B5EF4-FFF2-40B4-BE49-F238E27FC236}">
                  <a16:creationId xmlns:a16="http://schemas.microsoft.com/office/drawing/2014/main" id="{756ED52F-6C10-4A22-AC8D-E424E3CDD5C9}"/>
                </a:ext>
              </a:extLst>
            </p:cNvPr>
            <p:cNvSpPr>
              <a:spLocks noChangeArrowheads="1"/>
            </p:cNvSpPr>
            <p:nvPr/>
          </p:nvSpPr>
          <p:spPr bwMode="auto">
            <a:xfrm>
              <a:off x="3322" y="1729"/>
              <a:ext cx="110"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3" name="Rectangle 49">
              <a:extLst>
                <a:ext uri="{FF2B5EF4-FFF2-40B4-BE49-F238E27FC236}">
                  <a16:creationId xmlns:a16="http://schemas.microsoft.com/office/drawing/2014/main" id="{21AB41D8-9B14-46E8-912E-C54946338BBB}"/>
                </a:ext>
              </a:extLst>
            </p:cNvPr>
            <p:cNvSpPr>
              <a:spLocks noChangeArrowheads="1"/>
            </p:cNvSpPr>
            <p:nvPr/>
          </p:nvSpPr>
          <p:spPr bwMode="auto">
            <a:xfrm>
              <a:off x="3358" y="1732"/>
              <a:ext cx="90"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74" name="Picture 50">
              <a:extLst>
                <a:ext uri="{FF2B5EF4-FFF2-40B4-BE49-F238E27FC236}">
                  <a16:creationId xmlns:a16="http://schemas.microsoft.com/office/drawing/2014/main" id="{A6FEC9A6-DA80-4B20-B70E-A87318E7AA68}"/>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184" y="2046"/>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75" name="Picture 51">
              <a:extLst>
                <a:ext uri="{FF2B5EF4-FFF2-40B4-BE49-F238E27FC236}">
                  <a16:creationId xmlns:a16="http://schemas.microsoft.com/office/drawing/2014/main" id="{39B9CE57-9D18-4757-8860-222058C76F78}"/>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184" y="2046"/>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4" name="Oval 52">
              <a:extLst>
                <a:ext uri="{FF2B5EF4-FFF2-40B4-BE49-F238E27FC236}">
                  <a16:creationId xmlns:a16="http://schemas.microsoft.com/office/drawing/2014/main" id="{9C9BBC96-FD92-4881-9047-B63D10003829}"/>
                </a:ext>
              </a:extLst>
            </p:cNvPr>
            <p:cNvSpPr>
              <a:spLocks noChangeArrowheads="1"/>
            </p:cNvSpPr>
            <p:nvPr/>
          </p:nvSpPr>
          <p:spPr bwMode="auto">
            <a:xfrm>
              <a:off x="3211" y="2061"/>
              <a:ext cx="111" cy="112"/>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5" name="Rectangle 53">
              <a:extLst>
                <a:ext uri="{FF2B5EF4-FFF2-40B4-BE49-F238E27FC236}">
                  <a16:creationId xmlns:a16="http://schemas.microsoft.com/office/drawing/2014/main" id="{7678421E-05D9-4167-9A4A-FA62E4FB66A7}"/>
                </a:ext>
              </a:extLst>
            </p:cNvPr>
            <p:cNvSpPr>
              <a:spLocks noChangeArrowheads="1"/>
            </p:cNvSpPr>
            <p:nvPr/>
          </p:nvSpPr>
          <p:spPr bwMode="auto">
            <a:xfrm>
              <a:off x="3248" y="2065"/>
              <a:ext cx="89"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78" name="Picture 54">
              <a:extLst>
                <a:ext uri="{FF2B5EF4-FFF2-40B4-BE49-F238E27FC236}">
                  <a16:creationId xmlns:a16="http://schemas.microsoft.com/office/drawing/2014/main" id="{33ECA21A-4935-4B16-97DA-27D622CAA451}"/>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777" y="2168"/>
              <a:ext cx="175"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79" name="Picture 55">
              <a:extLst>
                <a:ext uri="{FF2B5EF4-FFF2-40B4-BE49-F238E27FC236}">
                  <a16:creationId xmlns:a16="http://schemas.microsoft.com/office/drawing/2014/main" id="{64B454BA-692A-4EBC-988A-BC3E9D21AA69}"/>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777" y="2168"/>
              <a:ext cx="175"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6" name="Oval 56">
              <a:extLst>
                <a:ext uri="{FF2B5EF4-FFF2-40B4-BE49-F238E27FC236}">
                  <a16:creationId xmlns:a16="http://schemas.microsoft.com/office/drawing/2014/main" id="{A020CAC6-3DBE-4610-B887-BD2379C059BB}"/>
                </a:ext>
              </a:extLst>
            </p:cNvPr>
            <p:cNvSpPr>
              <a:spLocks noChangeArrowheads="1"/>
            </p:cNvSpPr>
            <p:nvPr/>
          </p:nvSpPr>
          <p:spPr bwMode="auto">
            <a:xfrm>
              <a:off x="2805" y="2183"/>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7" name="Rectangle 57">
              <a:extLst>
                <a:ext uri="{FF2B5EF4-FFF2-40B4-BE49-F238E27FC236}">
                  <a16:creationId xmlns:a16="http://schemas.microsoft.com/office/drawing/2014/main" id="{4B9D22F7-AF9D-4DC1-A2F6-7FEDD41BDC88}"/>
                </a:ext>
              </a:extLst>
            </p:cNvPr>
            <p:cNvSpPr>
              <a:spLocks noChangeArrowheads="1"/>
            </p:cNvSpPr>
            <p:nvPr/>
          </p:nvSpPr>
          <p:spPr bwMode="auto">
            <a:xfrm>
              <a:off x="2821" y="2188"/>
              <a:ext cx="135"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20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82" name="Picture 58">
              <a:extLst>
                <a:ext uri="{FF2B5EF4-FFF2-40B4-BE49-F238E27FC236}">
                  <a16:creationId xmlns:a16="http://schemas.microsoft.com/office/drawing/2014/main" id="{8DA9D061-84FD-4C34-9DF9-BE2AFC008162}"/>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948" y="1980"/>
              <a:ext cx="171"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83" name="Picture 59">
              <a:extLst>
                <a:ext uri="{FF2B5EF4-FFF2-40B4-BE49-F238E27FC236}">
                  <a16:creationId xmlns:a16="http://schemas.microsoft.com/office/drawing/2014/main" id="{38486402-1658-476B-AB77-5B5664275EAD}"/>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948" y="1980"/>
              <a:ext cx="171"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8" name="Oval 60">
              <a:extLst>
                <a:ext uri="{FF2B5EF4-FFF2-40B4-BE49-F238E27FC236}">
                  <a16:creationId xmlns:a16="http://schemas.microsoft.com/office/drawing/2014/main" id="{F5290A1B-1E27-4147-A857-F7A577729DC8}"/>
                </a:ext>
              </a:extLst>
            </p:cNvPr>
            <p:cNvSpPr>
              <a:spLocks noChangeArrowheads="1"/>
            </p:cNvSpPr>
            <p:nvPr/>
          </p:nvSpPr>
          <p:spPr bwMode="auto">
            <a:xfrm>
              <a:off x="2974" y="1997"/>
              <a:ext cx="110"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9" name="Rectangle 61">
              <a:extLst>
                <a:ext uri="{FF2B5EF4-FFF2-40B4-BE49-F238E27FC236}">
                  <a16:creationId xmlns:a16="http://schemas.microsoft.com/office/drawing/2014/main" id="{8D9B07EB-10E2-4D55-8F80-9FF35149FD3A}"/>
                </a:ext>
              </a:extLst>
            </p:cNvPr>
            <p:cNvSpPr>
              <a:spLocks noChangeArrowheads="1"/>
            </p:cNvSpPr>
            <p:nvPr/>
          </p:nvSpPr>
          <p:spPr bwMode="auto">
            <a:xfrm>
              <a:off x="2990" y="2002"/>
              <a:ext cx="134"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13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86" name="Picture 62">
              <a:extLst>
                <a:ext uri="{FF2B5EF4-FFF2-40B4-BE49-F238E27FC236}">
                  <a16:creationId xmlns:a16="http://schemas.microsoft.com/office/drawing/2014/main" id="{5759AA9C-C59D-48BF-AC15-4BA3FE8ECEAC}"/>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978" y="2470"/>
              <a:ext cx="171"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87" name="Picture 63">
              <a:extLst>
                <a:ext uri="{FF2B5EF4-FFF2-40B4-BE49-F238E27FC236}">
                  <a16:creationId xmlns:a16="http://schemas.microsoft.com/office/drawing/2014/main" id="{2ED112A7-0AED-4CFA-A0A8-3A12B1C7A628}"/>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978" y="2470"/>
              <a:ext cx="171"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0" name="Oval 64">
              <a:extLst>
                <a:ext uri="{FF2B5EF4-FFF2-40B4-BE49-F238E27FC236}">
                  <a16:creationId xmlns:a16="http://schemas.microsoft.com/office/drawing/2014/main" id="{2D78D720-1AAD-4F08-82E4-E2BB2C5721C6}"/>
                </a:ext>
              </a:extLst>
            </p:cNvPr>
            <p:cNvSpPr>
              <a:spLocks noChangeArrowheads="1"/>
            </p:cNvSpPr>
            <p:nvPr/>
          </p:nvSpPr>
          <p:spPr bwMode="auto">
            <a:xfrm>
              <a:off x="4004" y="2487"/>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1" name="Rectangle 65">
              <a:extLst>
                <a:ext uri="{FF2B5EF4-FFF2-40B4-BE49-F238E27FC236}">
                  <a16:creationId xmlns:a16="http://schemas.microsoft.com/office/drawing/2014/main" id="{51EDB285-B54A-4BE6-ACCF-F88A6CCCF922}"/>
                </a:ext>
              </a:extLst>
            </p:cNvPr>
            <p:cNvSpPr>
              <a:spLocks noChangeArrowheads="1"/>
            </p:cNvSpPr>
            <p:nvPr/>
          </p:nvSpPr>
          <p:spPr bwMode="auto">
            <a:xfrm>
              <a:off x="4020" y="2491"/>
              <a:ext cx="134"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21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90" name="Picture 66">
              <a:extLst>
                <a:ext uri="{FF2B5EF4-FFF2-40B4-BE49-F238E27FC236}">
                  <a16:creationId xmlns:a16="http://schemas.microsoft.com/office/drawing/2014/main" id="{88EB0A51-2C3A-48E6-8FB4-30E383239B62}"/>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3774" y="2278"/>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91" name="Picture 67">
              <a:extLst>
                <a:ext uri="{FF2B5EF4-FFF2-40B4-BE49-F238E27FC236}">
                  <a16:creationId xmlns:a16="http://schemas.microsoft.com/office/drawing/2014/main" id="{63E2BAF8-46E8-4D66-8BCB-1C30FCA985FF}"/>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774" y="2278"/>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2" name="Oval 68">
              <a:extLst>
                <a:ext uri="{FF2B5EF4-FFF2-40B4-BE49-F238E27FC236}">
                  <a16:creationId xmlns:a16="http://schemas.microsoft.com/office/drawing/2014/main" id="{721B446F-4159-4B90-8001-7760927A2CD7}"/>
                </a:ext>
              </a:extLst>
            </p:cNvPr>
            <p:cNvSpPr>
              <a:spLocks noChangeArrowheads="1"/>
            </p:cNvSpPr>
            <p:nvPr/>
          </p:nvSpPr>
          <p:spPr bwMode="auto">
            <a:xfrm>
              <a:off x="3801" y="2294"/>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3" name="Rectangle 69">
              <a:extLst>
                <a:ext uri="{FF2B5EF4-FFF2-40B4-BE49-F238E27FC236}">
                  <a16:creationId xmlns:a16="http://schemas.microsoft.com/office/drawing/2014/main" id="{830D6178-E443-4843-980A-7DDB97A11C3B}"/>
                </a:ext>
              </a:extLst>
            </p:cNvPr>
            <p:cNvSpPr>
              <a:spLocks noChangeArrowheads="1"/>
            </p:cNvSpPr>
            <p:nvPr/>
          </p:nvSpPr>
          <p:spPr bwMode="auto">
            <a:xfrm>
              <a:off x="3817" y="2299"/>
              <a:ext cx="135"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15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94" name="Picture 70">
              <a:extLst>
                <a:ext uri="{FF2B5EF4-FFF2-40B4-BE49-F238E27FC236}">
                  <a16:creationId xmlns:a16="http://schemas.microsoft.com/office/drawing/2014/main" id="{8C9152DA-9BE5-4EE9-9776-BC49DDED6196}"/>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4088" y="2225"/>
              <a:ext cx="171"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95" name="Picture 71">
              <a:extLst>
                <a:ext uri="{FF2B5EF4-FFF2-40B4-BE49-F238E27FC236}">
                  <a16:creationId xmlns:a16="http://schemas.microsoft.com/office/drawing/2014/main" id="{F73549E4-E2C2-4976-B9C1-6C430A9D89B4}"/>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4088" y="2225"/>
              <a:ext cx="171"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4" name="Oval 72">
              <a:extLst>
                <a:ext uri="{FF2B5EF4-FFF2-40B4-BE49-F238E27FC236}">
                  <a16:creationId xmlns:a16="http://schemas.microsoft.com/office/drawing/2014/main" id="{FDAAB65D-1CD1-4EE0-9AE9-C6E9019362F6}"/>
                </a:ext>
              </a:extLst>
            </p:cNvPr>
            <p:cNvSpPr>
              <a:spLocks noChangeArrowheads="1"/>
            </p:cNvSpPr>
            <p:nvPr/>
          </p:nvSpPr>
          <p:spPr bwMode="auto">
            <a:xfrm>
              <a:off x="4114" y="2242"/>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5" name="Rectangle 73">
              <a:extLst>
                <a:ext uri="{FF2B5EF4-FFF2-40B4-BE49-F238E27FC236}">
                  <a16:creationId xmlns:a16="http://schemas.microsoft.com/office/drawing/2014/main" id="{7E05DF0C-E3CB-4BD7-BD56-28AAA60EBDA5}"/>
                </a:ext>
              </a:extLst>
            </p:cNvPr>
            <p:cNvSpPr>
              <a:spLocks noChangeArrowheads="1"/>
            </p:cNvSpPr>
            <p:nvPr/>
          </p:nvSpPr>
          <p:spPr bwMode="auto">
            <a:xfrm>
              <a:off x="4130" y="2246"/>
              <a:ext cx="134"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16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98" name="Picture 74">
              <a:extLst>
                <a:ext uri="{FF2B5EF4-FFF2-40B4-BE49-F238E27FC236}">
                  <a16:creationId xmlns:a16="http://schemas.microsoft.com/office/drawing/2014/main" id="{06ECD559-11F5-4FEA-AC80-8CBD66D9EF74}"/>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4397" y="2103"/>
              <a:ext cx="175" cy="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99" name="Picture 75">
              <a:extLst>
                <a:ext uri="{FF2B5EF4-FFF2-40B4-BE49-F238E27FC236}">
                  <a16:creationId xmlns:a16="http://schemas.microsoft.com/office/drawing/2014/main" id="{32FA8782-19D6-4A57-862F-F0C667ACF375}"/>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4397" y="2103"/>
              <a:ext cx="175" cy="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6" name="Oval 76">
              <a:extLst>
                <a:ext uri="{FF2B5EF4-FFF2-40B4-BE49-F238E27FC236}">
                  <a16:creationId xmlns:a16="http://schemas.microsoft.com/office/drawing/2014/main" id="{69D4BC16-E09F-47D6-AEEA-E20053DF1642}"/>
                </a:ext>
              </a:extLst>
            </p:cNvPr>
            <p:cNvSpPr>
              <a:spLocks noChangeArrowheads="1"/>
            </p:cNvSpPr>
            <p:nvPr/>
          </p:nvSpPr>
          <p:spPr bwMode="auto">
            <a:xfrm>
              <a:off x="4425" y="2119"/>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7" name="Rectangle 77">
              <a:extLst>
                <a:ext uri="{FF2B5EF4-FFF2-40B4-BE49-F238E27FC236}">
                  <a16:creationId xmlns:a16="http://schemas.microsoft.com/office/drawing/2014/main" id="{0E269021-F419-48F6-9D2F-EBFDC538003A}"/>
                </a:ext>
              </a:extLst>
            </p:cNvPr>
            <p:cNvSpPr>
              <a:spLocks noChangeArrowheads="1"/>
            </p:cNvSpPr>
            <p:nvPr/>
          </p:nvSpPr>
          <p:spPr bwMode="auto">
            <a:xfrm>
              <a:off x="4441" y="2123"/>
              <a:ext cx="135"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22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02" name="Picture 78">
              <a:extLst>
                <a:ext uri="{FF2B5EF4-FFF2-40B4-BE49-F238E27FC236}">
                  <a16:creationId xmlns:a16="http://schemas.microsoft.com/office/drawing/2014/main" id="{F2A612A5-05E1-49DE-8649-503EDBF84442}"/>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3921" y="1057"/>
              <a:ext cx="175"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03" name="Picture 79">
              <a:extLst>
                <a:ext uri="{FF2B5EF4-FFF2-40B4-BE49-F238E27FC236}">
                  <a16:creationId xmlns:a16="http://schemas.microsoft.com/office/drawing/2014/main" id="{B0951B3F-3FDB-48E3-9DDA-7388CA0FDD7A}"/>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3921" y="1057"/>
              <a:ext cx="175"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8" name="Oval 80">
              <a:extLst>
                <a:ext uri="{FF2B5EF4-FFF2-40B4-BE49-F238E27FC236}">
                  <a16:creationId xmlns:a16="http://schemas.microsoft.com/office/drawing/2014/main" id="{0636FF49-C1CD-4ECD-9E68-F738A2CE9095}"/>
                </a:ext>
              </a:extLst>
            </p:cNvPr>
            <p:cNvSpPr>
              <a:spLocks noChangeArrowheads="1"/>
            </p:cNvSpPr>
            <p:nvPr/>
          </p:nvSpPr>
          <p:spPr bwMode="auto">
            <a:xfrm>
              <a:off x="3949" y="1073"/>
              <a:ext cx="110"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9" name="Rectangle 81">
              <a:extLst>
                <a:ext uri="{FF2B5EF4-FFF2-40B4-BE49-F238E27FC236}">
                  <a16:creationId xmlns:a16="http://schemas.microsoft.com/office/drawing/2014/main" id="{435BB5C1-9A51-4F21-B6AB-059974C5A0C2}"/>
                </a:ext>
              </a:extLst>
            </p:cNvPr>
            <p:cNvSpPr>
              <a:spLocks noChangeArrowheads="1"/>
            </p:cNvSpPr>
            <p:nvPr/>
          </p:nvSpPr>
          <p:spPr bwMode="auto">
            <a:xfrm>
              <a:off x="3965" y="1080"/>
              <a:ext cx="134"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10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06" name="Picture 82">
              <a:extLst>
                <a:ext uri="{FF2B5EF4-FFF2-40B4-BE49-F238E27FC236}">
                  <a16:creationId xmlns:a16="http://schemas.microsoft.com/office/drawing/2014/main" id="{A9DE4BC0-DC68-4978-8621-A009290A3A11}"/>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3722" y="1417"/>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07" name="Picture 83">
              <a:extLst>
                <a:ext uri="{FF2B5EF4-FFF2-40B4-BE49-F238E27FC236}">
                  <a16:creationId xmlns:a16="http://schemas.microsoft.com/office/drawing/2014/main" id="{0BD3E205-938B-4DA6-B6A0-662226BFABA6}"/>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3722" y="1417"/>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50" name="Freeform 84">
              <a:extLst>
                <a:ext uri="{FF2B5EF4-FFF2-40B4-BE49-F238E27FC236}">
                  <a16:creationId xmlns:a16="http://schemas.microsoft.com/office/drawing/2014/main" id="{CA08BB5A-41E8-4526-A9BA-9AB954E87DE6}"/>
                </a:ext>
              </a:extLst>
            </p:cNvPr>
            <p:cNvSpPr>
              <a:spLocks/>
            </p:cNvSpPr>
            <p:nvPr/>
          </p:nvSpPr>
          <p:spPr bwMode="auto">
            <a:xfrm>
              <a:off x="3740" y="1426"/>
              <a:ext cx="123" cy="124"/>
            </a:xfrm>
            <a:custGeom>
              <a:avLst/>
              <a:gdLst>
                <a:gd name="T0" fmla="*/ 8 w 123"/>
                <a:gd name="T1" fmla="*/ 76 h 124"/>
                <a:gd name="T2" fmla="*/ 47 w 123"/>
                <a:gd name="T3" fmla="*/ 8 h 124"/>
                <a:gd name="T4" fmla="*/ 115 w 123"/>
                <a:gd name="T5" fmla="*/ 47 h 124"/>
                <a:gd name="T6" fmla="*/ 75 w 123"/>
                <a:gd name="T7" fmla="*/ 115 h 124"/>
                <a:gd name="T8" fmla="*/ 8 w 123"/>
                <a:gd name="T9" fmla="*/ 76 h 124"/>
              </a:gdLst>
              <a:ahLst/>
              <a:cxnLst>
                <a:cxn ang="0">
                  <a:pos x="T0" y="T1"/>
                </a:cxn>
                <a:cxn ang="0">
                  <a:pos x="T2" y="T3"/>
                </a:cxn>
                <a:cxn ang="0">
                  <a:pos x="T4" y="T5"/>
                </a:cxn>
                <a:cxn ang="0">
                  <a:pos x="T6" y="T7"/>
                </a:cxn>
                <a:cxn ang="0">
                  <a:pos x="T8" y="T9"/>
                </a:cxn>
              </a:cxnLst>
              <a:rect l="0" t="0" r="r" b="b"/>
              <a:pathLst>
                <a:path w="123" h="124">
                  <a:moveTo>
                    <a:pt x="8" y="76"/>
                  </a:moveTo>
                  <a:cubicBezTo>
                    <a:pt x="0" y="47"/>
                    <a:pt x="17" y="16"/>
                    <a:pt x="47" y="8"/>
                  </a:cubicBezTo>
                  <a:cubicBezTo>
                    <a:pt x="76" y="0"/>
                    <a:pt x="107" y="18"/>
                    <a:pt x="115" y="47"/>
                  </a:cubicBezTo>
                  <a:cubicBezTo>
                    <a:pt x="123" y="77"/>
                    <a:pt x="105" y="107"/>
                    <a:pt x="75" y="115"/>
                  </a:cubicBezTo>
                  <a:cubicBezTo>
                    <a:pt x="46" y="124"/>
                    <a:pt x="16" y="106"/>
                    <a:pt x="8" y="76"/>
                  </a:cubicBezTo>
                </a:path>
              </a:pathLst>
            </a:cu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10" name="Picture 86">
              <a:extLst>
                <a:ext uri="{FF2B5EF4-FFF2-40B4-BE49-F238E27FC236}">
                  <a16:creationId xmlns:a16="http://schemas.microsoft.com/office/drawing/2014/main" id="{B77D89BA-8E8A-4776-8C4A-75D39E89D419}"/>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3644" y="1658"/>
              <a:ext cx="175"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11" name="Picture 87">
              <a:extLst>
                <a:ext uri="{FF2B5EF4-FFF2-40B4-BE49-F238E27FC236}">
                  <a16:creationId xmlns:a16="http://schemas.microsoft.com/office/drawing/2014/main" id="{EDDDDDAA-3DDD-4E85-84EE-6383545A8436}"/>
                </a:ext>
              </a:extLst>
            </p:cNvPr>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3644" y="1658"/>
              <a:ext cx="175" cy="17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pic>
        <p:sp>
          <p:nvSpPr>
            <p:cNvPr id="1052" name="Oval 88">
              <a:extLst>
                <a:ext uri="{FF2B5EF4-FFF2-40B4-BE49-F238E27FC236}">
                  <a16:creationId xmlns:a16="http://schemas.microsoft.com/office/drawing/2014/main" id="{74D9FC9E-5FCF-4D38-BC4C-0F28EC6FC362}"/>
                </a:ext>
              </a:extLst>
            </p:cNvPr>
            <p:cNvSpPr>
              <a:spLocks noChangeArrowheads="1"/>
            </p:cNvSpPr>
            <p:nvPr/>
          </p:nvSpPr>
          <p:spPr bwMode="auto">
            <a:xfrm>
              <a:off x="3672" y="1673"/>
              <a:ext cx="111" cy="111"/>
            </a:xfrm>
            <a:prstGeom prst="ellipse">
              <a:avLst/>
            </a:prstGeom>
            <a:solidFill>
              <a:schemeClr val="tx1"/>
            </a:solidFill>
            <a:ln w="6350" cap="sq">
              <a:solidFill>
                <a:srgbClr val="7F7F7F"/>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1053" name="Rectangle 89">
              <a:extLst>
                <a:ext uri="{FF2B5EF4-FFF2-40B4-BE49-F238E27FC236}">
                  <a16:creationId xmlns:a16="http://schemas.microsoft.com/office/drawing/2014/main" id="{9599FA92-D406-4AC8-A6D5-6C17046CD9B6}"/>
                </a:ext>
              </a:extLst>
            </p:cNvPr>
            <p:cNvSpPr>
              <a:spLocks noChangeArrowheads="1"/>
            </p:cNvSpPr>
            <p:nvPr/>
          </p:nvSpPr>
          <p:spPr bwMode="auto">
            <a:xfrm>
              <a:off x="3709" y="1678"/>
              <a:ext cx="34" cy="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bg1"/>
                  </a:solidFill>
                  <a:effectLst/>
                  <a:latin typeface="Calibri" panose="020F0502020204030204" pitchFamily="34" charset="0"/>
                </a:rPr>
                <a:t>0</a:t>
              </a:r>
              <a:endParaRPr kumimoji="0" lang="en-US" altLang="en-US" sz="1800" b="0" i="0" u="none" strike="noStrike" cap="none" normalizeH="0" baseline="0" dirty="0">
                <a:ln>
                  <a:noFill/>
                </a:ln>
                <a:solidFill>
                  <a:schemeClr val="bg1"/>
                </a:solidFill>
                <a:effectLst/>
              </a:endParaRPr>
            </a:p>
          </p:txBody>
        </p:sp>
        <p:pic>
          <p:nvPicPr>
            <p:cNvPr id="1114" name="Picture 90">
              <a:extLst>
                <a:ext uri="{FF2B5EF4-FFF2-40B4-BE49-F238E27FC236}">
                  <a16:creationId xmlns:a16="http://schemas.microsoft.com/office/drawing/2014/main" id="{BBAC741F-20DA-4CE8-90BB-32D879181917}"/>
                </a:ext>
              </a:extLst>
            </p:cNvPr>
            <p:cNvPicPr>
              <a:picLocks noChangeAspect="1" noChangeArrowheads="1"/>
            </p:cNvPicPr>
            <p:nvPr/>
          </p:nvPicPr>
          <p:blipFill>
            <a:blip r:embed="rId33">
              <a:extLst>
                <a:ext uri="{28A0092B-C50C-407E-A947-70E740481C1C}">
                  <a14:useLocalDpi xmlns:a14="http://schemas.microsoft.com/office/drawing/2010/main" val="0"/>
                </a:ext>
              </a:extLst>
            </a:blip>
            <a:srcRect/>
            <a:stretch>
              <a:fillRect/>
            </a:stretch>
          </p:blipFill>
          <p:spPr bwMode="auto">
            <a:xfrm>
              <a:off x="3774" y="1899"/>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15" name="Picture 91">
              <a:extLst>
                <a:ext uri="{FF2B5EF4-FFF2-40B4-BE49-F238E27FC236}">
                  <a16:creationId xmlns:a16="http://schemas.microsoft.com/office/drawing/2014/main" id="{1936EF6C-12FB-4F7B-9D69-8F8EE9FF0B74}"/>
                </a:ext>
              </a:extLst>
            </p:cNvPr>
            <p:cNvPicPr>
              <a:picLocks noChangeAspect="1"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3774" y="1899"/>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56" name="Oval 92">
              <a:extLst>
                <a:ext uri="{FF2B5EF4-FFF2-40B4-BE49-F238E27FC236}">
                  <a16:creationId xmlns:a16="http://schemas.microsoft.com/office/drawing/2014/main" id="{1B55C329-B2CE-4858-BF51-D63768DD5220}"/>
                </a:ext>
              </a:extLst>
            </p:cNvPr>
            <p:cNvSpPr>
              <a:spLocks noChangeArrowheads="1"/>
            </p:cNvSpPr>
            <p:nvPr/>
          </p:nvSpPr>
          <p:spPr bwMode="auto">
            <a:xfrm>
              <a:off x="3801" y="1913"/>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7" name="Rectangle 93">
              <a:extLst>
                <a:ext uri="{FF2B5EF4-FFF2-40B4-BE49-F238E27FC236}">
                  <a16:creationId xmlns:a16="http://schemas.microsoft.com/office/drawing/2014/main" id="{DE434FAB-3490-4F4A-BA99-BEB8C1AE6700}"/>
                </a:ext>
              </a:extLst>
            </p:cNvPr>
            <p:cNvSpPr>
              <a:spLocks noChangeArrowheads="1"/>
            </p:cNvSpPr>
            <p:nvPr/>
          </p:nvSpPr>
          <p:spPr bwMode="auto">
            <a:xfrm>
              <a:off x="3838" y="1917"/>
              <a:ext cx="89"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18" name="Picture 94">
              <a:extLst>
                <a:ext uri="{FF2B5EF4-FFF2-40B4-BE49-F238E27FC236}">
                  <a16:creationId xmlns:a16="http://schemas.microsoft.com/office/drawing/2014/main" id="{B3934E9F-ECB7-4239-8FD5-E6155776C217}"/>
                </a:ext>
              </a:extLst>
            </p:cNvPr>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3978" y="1535"/>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19" name="Picture 95">
              <a:extLst>
                <a:ext uri="{FF2B5EF4-FFF2-40B4-BE49-F238E27FC236}">
                  <a16:creationId xmlns:a16="http://schemas.microsoft.com/office/drawing/2014/main" id="{3B5E8BD9-3DAB-4DF5-B822-F0AB91E32935}"/>
                </a:ext>
              </a:extLst>
            </p:cNvPr>
            <p:cNvPicPr>
              <a:picLocks noChangeAspect="1" noChangeArrowheads="1"/>
            </p:cNvPicPr>
            <p:nvPr/>
          </p:nvPicPr>
          <p:blipFill>
            <a:blip r:embed="rId36">
              <a:extLst>
                <a:ext uri="{28A0092B-C50C-407E-A947-70E740481C1C}">
                  <a14:useLocalDpi xmlns:a14="http://schemas.microsoft.com/office/drawing/2010/main" val="0"/>
                </a:ext>
              </a:extLst>
            </a:blip>
            <a:srcRect/>
            <a:stretch>
              <a:fillRect/>
            </a:stretch>
          </p:blipFill>
          <p:spPr bwMode="auto">
            <a:xfrm>
              <a:off x="3978" y="1535"/>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0" name="Oval 96">
              <a:extLst>
                <a:ext uri="{FF2B5EF4-FFF2-40B4-BE49-F238E27FC236}">
                  <a16:creationId xmlns:a16="http://schemas.microsoft.com/office/drawing/2014/main" id="{F434FFF8-430B-4C38-A0D0-258B8F48E79D}"/>
                </a:ext>
              </a:extLst>
            </p:cNvPr>
            <p:cNvSpPr>
              <a:spLocks noChangeArrowheads="1"/>
            </p:cNvSpPr>
            <p:nvPr/>
          </p:nvSpPr>
          <p:spPr bwMode="auto">
            <a:xfrm>
              <a:off x="4004" y="1552"/>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1" name="Rectangle 97">
              <a:extLst>
                <a:ext uri="{FF2B5EF4-FFF2-40B4-BE49-F238E27FC236}">
                  <a16:creationId xmlns:a16="http://schemas.microsoft.com/office/drawing/2014/main" id="{5E91F51E-5A40-43CB-A0DE-674242D9776E}"/>
                </a:ext>
              </a:extLst>
            </p:cNvPr>
            <p:cNvSpPr>
              <a:spLocks noChangeArrowheads="1"/>
            </p:cNvSpPr>
            <p:nvPr/>
          </p:nvSpPr>
          <p:spPr bwMode="auto">
            <a:xfrm>
              <a:off x="4041" y="1557"/>
              <a:ext cx="8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9</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22" name="Picture 98">
              <a:extLst>
                <a:ext uri="{FF2B5EF4-FFF2-40B4-BE49-F238E27FC236}">
                  <a16:creationId xmlns:a16="http://schemas.microsoft.com/office/drawing/2014/main" id="{DE891F59-1318-4D61-9314-447B6BAA9D78}"/>
                </a:ext>
              </a:extLst>
            </p:cNvPr>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2907" y="1715"/>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3" name="Picture 99">
              <a:extLst>
                <a:ext uri="{FF2B5EF4-FFF2-40B4-BE49-F238E27FC236}">
                  <a16:creationId xmlns:a16="http://schemas.microsoft.com/office/drawing/2014/main" id="{1AF46E6D-90D5-49B2-8E3D-43EA30E18CD2}"/>
                </a:ext>
              </a:extLst>
            </p:cNvPr>
            <p:cNvPicPr>
              <a:picLocks noChangeAspect="1" noChangeArrowheads="1"/>
            </p:cNvPicPr>
            <p:nvPr/>
          </p:nvPicPr>
          <p:blipFill>
            <a:blip r:embed="rId38">
              <a:extLst>
                <a:ext uri="{28A0092B-C50C-407E-A947-70E740481C1C}">
                  <a14:useLocalDpi xmlns:a14="http://schemas.microsoft.com/office/drawing/2010/main" val="0"/>
                </a:ext>
              </a:extLst>
            </a:blip>
            <a:srcRect/>
            <a:stretch>
              <a:fillRect/>
            </a:stretch>
          </p:blipFill>
          <p:spPr bwMode="auto">
            <a:xfrm>
              <a:off x="2907" y="1715"/>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 name="Oval 100">
              <a:extLst>
                <a:ext uri="{FF2B5EF4-FFF2-40B4-BE49-F238E27FC236}">
                  <a16:creationId xmlns:a16="http://schemas.microsoft.com/office/drawing/2014/main" id="{AC498FCD-C7B5-4409-96D1-8B24B70C2906}"/>
                </a:ext>
              </a:extLst>
            </p:cNvPr>
            <p:cNvSpPr>
              <a:spLocks noChangeArrowheads="1"/>
            </p:cNvSpPr>
            <p:nvPr/>
          </p:nvSpPr>
          <p:spPr bwMode="auto">
            <a:xfrm>
              <a:off x="2935" y="1729"/>
              <a:ext cx="110"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5" name="Rectangle 101">
              <a:extLst>
                <a:ext uri="{FF2B5EF4-FFF2-40B4-BE49-F238E27FC236}">
                  <a16:creationId xmlns:a16="http://schemas.microsoft.com/office/drawing/2014/main" id="{7DDA58C1-EBB7-4A24-8923-06DE56780460}"/>
                </a:ext>
              </a:extLst>
            </p:cNvPr>
            <p:cNvSpPr>
              <a:spLocks noChangeArrowheads="1"/>
            </p:cNvSpPr>
            <p:nvPr/>
          </p:nvSpPr>
          <p:spPr bwMode="auto">
            <a:xfrm>
              <a:off x="2971" y="1732"/>
              <a:ext cx="90"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68" name="Line 102">
              <a:extLst>
                <a:ext uri="{FF2B5EF4-FFF2-40B4-BE49-F238E27FC236}">
                  <a16:creationId xmlns:a16="http://schemas.microsoft.com/office/drawing/2014/main" id="{BBA10E66-5B13-46ED-B63E-260D4884638E}"/>
                </a:ext>
              </a:extLst>
            </p:cNvPr>
            <p:cNvSpPr>
              <a:spLocks noChangeShapeType="1"/>
            </p:cNvSpPr>
            <p:nvPr/>
          </p:nvSpPr>
          <p:spPr bwMode="auto">
            <a:xfrm flipV="1">
              <a:off x="3202" y="1106"/>
              <a:ext cx="212" cy="226"/>
            </a:xfrm>
            <a:prstGeom prst="line">
              <a:avLst/>
            </a:prstGeom>
            <a:noFill/>
            <a:ln w="12700"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1127" name="Picture 103">
              <a:extLst>
                <a:ext uri="{FF2B5EF4-FFF2-40B4-BE49-F238E27FC236}">
                  <a16:creationId xmlns:a16="http://schemas.microsoft.com/office/drawing/2014/main" id="{E3842233-1628-48BA-AD40-F9200B2895E6}"/>
                </a:ext>
              </a:extLst>
            </p:cNvPr>
            <p:cNvPicPr>
              <a:picLocks noChangeAspect="1" noChangeArrowheads="1"/>
            </p:cNvPicPr>
            <p:nvPr/>
          </p:nvPicPr>
          <p:blipFill>
            <a:blip r:embed="rId39">
              <a:extLst>
                <a:ext uri="{28A0092B-C50C-407E-A947-70E740481C1C}">
                  <a14:useLocalDpi xmlns:a14="http://schemas.microsoft.com/office/drawing/2010/main" val="0"/>
                </a:ext>
              </a:extLst>
            </a:blip>
            <a:srcRect/>
            <a:stretch>
              <a:fillRect/>
            </a:stretch>
          </p:blipFill>
          <p:spPr bwMode="auto">
            <a:xfrm>
              <a:off x="3506" y="2046"/>
              <a:ext cx="175"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8" name="Picture 104">
              <a:extLst>
                <a:ext uri="{FF2B5EF4-FFF2-40B4-BE49-F238E27FC236}">
                  <a16:creationId xmlns:a16="http://schemas.microsoft.com/office/drawing/2014/main" id="{25AA0ABC-0BA6-4D09-99E5-403F404D77A4}"/>
                </a:ext>
              </a:extLst>
            </p:cNvPr>
            <p:cNvPicPr>
              <a:picLocks noChangeAspect="1" noChangeArrowheads="1"/>
            </p:cNvPicPr>
            <p:nvPr/>
          </p:nvPicPr>
          <p:blipFill>
            <a:blip r:embed="rId40">
              <a:extLst>
                <a:ext uri="{28A0092B-C50C-407E-A947-70E740481C1C}">
                  <a14:useLocalDpi xmlns:a14="http://schemas.microsoft.com/office/drawing/2010/main" val="0"/>
                </a:ext>
              </a:extLst>
            </a:blip>
            <a:srcRect/>
            <a:stretch>
              <a:fillRect/>
            </a:stretch>
          </p:blipFill>
          <p:spPr bwMode="auto">
            <a:xfrm>
              <a:off x="3506" y="2046"/>
              <a:ext cx="175"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9" name="Oval 105">
              <a:extLst>
                <a:ext uri="{FF2B5EF4-FFF2-40B4-BE49-F238E27FC236}">
                  <a16:creationId xmlns:a16="http://schemas.microsoft.com/office/drawing/2014/main" id="{75A7A41E-4D79-4115-87F5-10EBC31D63F5}"/>
                </a:ext>
              </a:extLst>
            </p:cNvPr>
            <p:cNvSpPr>
              <a:spLocks noChangeArrowheads="1"/>
            </p:cNvSpPr>
            <p:nvPr/>
          </p:nvSpPr>
          <p:spPr bwMode="auto">
            <a:xfrm>
              <a:off x="3534" y="2061"/>
              <a:ext cx="111" cy="112"/>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2" name="Rectangle 106">
              <a:extLst>
                <a:ext uri="{FF2B5EF4-FFF2-40B4-BE49-F238E27FC236}">
                  <a16:creationId xmlns:a16="http://schemas.microsoft.com/office/drawing/2014/main" id="{17BC7494-511A-4606-9472-571CF20C3975}"/>
                </a:ext>
              </a:extLst>
            </p:cNvPr>
            <p:cNvSpPr>
              <a:spLocks noChangeArrowheads="1"/>
            </p:cNvSpPr>
            <p:nvPr/>
          </p:nvSpPr>
          <p:spPr bwMode="auto">
            <a:xfrm>
              <a:off x="3571" y="2065"/>
              <a:ext cx="89"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7</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3" name="Line 107">
              <a:extLst>
                <a:ext uri="{FF2B5EF4-FFF2-40B4-BE49-F238E27FC236}">
                  <a16:creationId xmlns:a16="http://schemas.microsoft.com/office/drawing/2014/main" id="{AB6DCAB6-2CED-4ACA-832F-7E36011CD901}"/>
                </a:ext>
              </a:extLst>
            </p:cNvPr>
            <p:cNvSpPr>
              <a:spLocks noChangeShapeType="1"/>
            </p:cNvSpPr>
            <p:nvPr/>
          </p:nvSpPr>
          <p:spPr bwMode="auto">
            <a:xfrm flipV="1">
              <a:off x="3645" y="2008"/>
              <a:ext cx="172" cy="109"/>
            </a:xfrm>
            <a:prstGeom prst="line">
              <a:avLst/>
            </a:prstGeom>
            <a:noFill/>
            <a:ln w="42863" cap="rnd">
              <a:solidFill>
                <a:srgbClr val="7F7F7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6" name="Freeform 108">
              <a:extLst>
                <a:ext uri="{FF2B5EF4-FFF2-40B4-BE49-F238E27FC236}">
                  <a16:creationId xmlns:a16="http://schemas.microsoft.com/office/drawing/2014/main" id="{926213E3-1F21-44D1-B2EC-4F99AF0367C7}"/>
                </a:ext>
              </a:extLst>
            </p:cNvPr>
            <p:cNvSpPr>
              <a:spLocks/>
            </p:cNvSpPr>
            <p:nvPr/>
          </p:nvSpPr>
          <p:spPr bwMode="auto">
            <a:xfrm>
              <a:off x="3125" y="1862"/>
              <a:ext cx="1042" cy="528"/>
            </a:xfrm>
            <a:custGeom>
              <a:avLst/>
              <a:gdLst>
                <a:gd name="T0" fmla="*/ 26 w 1042"/>
                <a:gd name="T1" fmla="*/ 528 h 528"/>
                <a:gd name="T2" fmla="*/ 95 w 1042"/>
                <a:gd name="T3" fmla="*/ 160 h 528"/>
                <a:gd name="T4" fmla="*/ 236 w 1042"/>
                <a:gd name="T5" fmla="*/ 148 h 528"/>
                <a:gd name="T6" fmla="*/ 454 w 1042"/>
                <a:gd name="T7" fmla="*/ 168 h 528"/>
                <a:gd name="T8" fmla="*/ 618 w 1042"/>
                <a:gd name="T9" fmla="*/ 83 h 528"/>
                <a:gd name="T10" fmla="*/ 690 w 1042"/>
                <a:gd name="T11" fmla="*/ 18 h 528"/>
                <a:gd name="T12" fmla="*/ 847 w 1042"/>
                <a:gd name="T13" fmla="*/ 99 h 528"/>
                <a:gd name="T14" fmla="*/ 957 w 1042"/>
                <a:gd name="T15" fmla="*/ 137 h 528"/>
                <a:gd name="T16" fmla="*/ 1042 w 1042"/>
                <a:gd name="T17" fmla="*/ 9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528">
                  <a:moveTo>
                    <a:pt x="26" y="528"/>
                  </a:moveTo>
                  <a:cubicBezTo>
                    <a:pt x="60" y="412"/>
                    <a:pt x="0" y="210"/>
                    <a:pt x="95" y="160"/>
                  </a:cubicBezTo>
                  <a:cubicBezTo>
                    <a:pt x="130" y="141"/>
                    <a:pt x="186" y="143"/>
                    <a:pt x="236" y="148"/>
                  </a:cubicBezTo>
                  <a:cubicBezTo>
                    <a:pt x="321" y="157"/>
                    <a:pt x="389" y="176"/>
                    <a:pt x="454" y="168"/>
                  </a:cubicBezTo>
                  <a:cubicBezTo>
                    <a:pt x="513" y="160"/>
                    <a:pt x="571" y="129"/>
                    <a:pt x="618" y="83"/>
                  </a:cubicBezTo>
                  <a:cubicBezTo>
                    <a:pt x="644" y="58"/>
                    <a:pt x="666" y="28"/>
                    <a:pt x="690" y="18"/>
                  </a:cubicBezTo>
                  <a:cubicBezTo>
                    <a:pt x="736" y="0"/>
                    <a:pt x="787" y="57"/>
                    <a:pt x="847" y="99"/>
                  </a:cubicBezTo>
                  <a:cubicBezTo>
                    <a:pt x="883" y="124"/>
                    <a:pt x="922" y="144"/>
                    <a:pt x="957" y="137"/>
                  </a:cubicBezTo>
                  <a:cubicBezTo>
                    <a:pt x="985" y="131"/>
                    <a:pt x="1010" y="110"/>
                    <a:pt x="1042" y="90"/>
                  </a:cubicBezTo>
                </a:path>
              </a:pathLst>
            </a:custGeom>
            <a:noFill/>
            <a:ln w="15875" cap="rnd">
              <a:solidFill>
                <a:srgbClr val="C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7" name="Freeform 109">
              <a:extLst>
                <a:ext uri="{FF2B5EF4-FFF2-40B4-BE49-F238E27FC236}">
                  <a16:creationId xmlns:a16="http://schemas.microsoft.com/office/drawing/2014/main" id="{3B7C4BD0-1CBE-49E3-ABF4-4F8E81724827}"/>
                </a:ext>
              </a:extLst>
            </p:cNvPr>
            <p:cNvSpPr>
              <a:spLocks/>
            </p:cNvSpPr>
            <p:nvPr/>
          </p:nvSpPr>
          <p:spPr bwMode="auto">
            <a:xfrm>
              <a:off x="4148" y="1930"/>
              <a:ext cx="61" cy="49"/>
            </a:xfrm>
            <a:custGeom>
              <a:avLst/>
              <a:gdLst>
                <a:gd name="T0" fmla="*/ 0 w 61"/>
                <a:gd name="T1" fmla="*/ 1 h 49"/>
                <a:gd name="T2" fmla="*/ 61 w 61"/>
                <a:gd name="T3" fmla="*/ 0 h 49"/>
                <a:gd name="T4" fmla="*/ 26 w 61"/>
                <a:gd name="T5" fmla="*/ 49 h 49"/>
                <a:gd name="T6" fmla="*/ 0 w 61"/>
                <a:gd name="T7" fmla="*/ 1 h 49"/>
              </a:gdLst>
              <a:ahLst/>
              <a:cxnLst>
                <a:cxn ang="0">
                  <a:pos x="T0" y="T1"/>
                </a:cxn>
                <a:cxn ang="0">
                  <a:pos x="T2" y="T3"/>
                </a:cxn>
                <a:cxn ang="0">
                  <a:pos x="T4" y="T5"/>
                </a:cxn>
                <a:cxn ang="0">
                  <a:pos x="T6" y="T7"/>
                </a:cxn>
              </a:cxnLst>
              <a:rect l="0" t="0" r="r" b="b"/>
              <a:pathLst>
                <a:path w="61" h="49">
                  <a:moveTo>
                    <a:pt x="0" y="1"/>
                  </a:moveTo>
                  <a:lnTo>
                    <a:pt x="61" y="0"/>
                  </a:lnTo>
                  <a:lnTo>
                    <a:pt x="26" y="49"/>
                  </a:lnTo>
                  <a:lnTo>
                    <a:pt x="0" y="1"/>
                  </a:ln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134" name="Picture 110">
              <a:extLst>
                <a:ext uri="{FF2B5EF4-FFF2-40B4-BE49-F238E27FC236}">
                  <a16:creationId xmlns:a16="http://schemas.microsoft.com/office/drawing/2014/main" id="{63D3625B-76C5-408F-B814-07B7D4F94F10}"/>
                </a:ext>
              </a:extLst>
            </p:cNvPr>
            <p:cNvPicPr>
              <a:picLocks noChangeAspect="1" noChangeArrowheads="1"/>
            </p:cNvPicPr>
            <p:nvPr/>
          </p:nvPicPr>
          <p:blipFill>
            <a:blip r:embed="rId41">
              <a:extLst>
                <a:ext uri="{28A0092B-C50C-407E-A947-70E740481C1C}">
                  <a14:useLocalDpi xmlns:a14="http://schemas.microsoft.com/office/drawing/2010/main" val="0"/>
                </a:ext>
              </a:extLst>
            </a:blip>
            <a:srcRect/>
            <a:stretch>
              <a:fillRect/>
            </a:stretch>
          </p:blipFill>
          <p:spPr bwMode="auto">
            <a:xfrm>
              <a:off x="3184" y="2278"/>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35" name="Picture 111">
              <a:extLst>
                <a:ext uri="{FF2B5EF4-FFF2-40B4-BE49-F238E27FC236}">
                  <a16:creationId xmlns:a16="http://schemas.microsoft.com/office/drawing/2014/main" id="{54F86577-FE9F-4981-894C-4D3748B902D8}"/>
                </a:ext>
              </a:extLst>
            </p:cNvPr>
            <p:cNvPicPr>
              <a:picLocks noChangeAspect="1" noChangeArrowheads="1"/>
            </p:cNvPicPr>
            <p:nvPr/>
          </p:nvPicPr>
          <p:blipFill>
            <a:blip r:embed="rId42">
              <a:extLst>
                <a:ext uri="{28A0092B-C50C-407E-A947-70E740481C1C}">
                  <a14:useLocalDpi xmlns:a14="http://schemas.microsoft.com/office/drawing/2010/main" val="0"/>
                </a:ext>
              </a:extLst>
            </a:blip>
            <a:srcRect/>
            <a:stretch>
              <a:fillRect/>
            </a:stretch>
          </p:blipFill>
          <p:spPr bwMode="auto">
            <a:xfrm>
              <a:off x="3184" y="2278"/>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80" name="Oval 112">
              <a:extLst>
                <a:ext uri="{FF2B5EF4-FFF2-40B4-BE49-F238E27FC236}">
                  <a16:creationId xmlns:a16="http://schemas.microsoft.com/office/drawing/2014/main" id="{5E935A31-CF1A-4724-A57E-0BEB9E4149CA}"/>
                </a:ext>
              </a:extLst>
            </p:cNvPr>
            <p:cNvSpPr>
              <a:spLocks noChangeArrowheads="1"/>
            </p:cNvSpPr>
            <p:nvPr/>
          </p:nvSpPr>
          <p:spPr bwMode="auto">
            <a:xfrm>
              <a:off x="3211" y="2294"/>
              <a:ext cx="111" cy="111"/>
            </a:xfrm>
            <a:prstGeom prst="ellipse">
              <a:avLst/>
            </a:prstGeom>
            <a:solidFill>
              <a:srgbClr val="7F7F7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Oval 113">
              <a:extLst>
                <a:ext uri="{FF2B5EF4-FFF2-40B4-BE49-F238E27FC236}">
                  <a16:creationId xmlns:a16="http://schemas.microsoft.com/office/drawing/2014/main" id="{6DCCF9F2-2736-497F-AFF8-E0D6D50B2C6B}"/>
                </a:ext>
              </a:extLst>
            </p:cNvPr>
            <p:cNvSpPr>
              <a:spLocks noChangeArrowheads="1"/>
            </p:cNvSpPr>
            <p:nvPr/>
          </p:nvSpPr>
          <p:spPr bwMode="auto">
            <a:xfrm>
              <a:off x="3211" y="2294"/>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4" name="Rectangle 114">
              <a:extLst>
                <a:ext uri="{FF2B5EF4-FFF2-40B4-BE49-F238E27FC236}">
                  <a16:creationId xmlns:a16="http://schemas.microsoft.com/office/drawing/2014/main" id="{F3785BF5-2FE4-4D0B-B688-A8A07C6DE69D}"/>
                </a:ext>
              </a:extLst>
            </p:cNvPr>
            <p:cNvSpPr>
              <a:spLocks noChangeArrowheads="1"/>
            </p:cNvSpPr>
            <p:nvPr/>
          </p:nvSpPr>
          <p:spPr bwMode="auto">
            <a:xfrm>
              <a:off x="3227" y="2299"/>
              <a:ext cx="134"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FFFFFF"/>
                  </a:solidFill>
                  <a:effectLst/>
                  <a:latin typeface="Calibri" panose="020F0502020204030204" pitchFamily="34" charset="0"/>
                </a:rPr>
                <a:t>14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39" name="Picture 115">
              <a:extLst>
                <a:ext uri="{FF2B5EF4-FFF2-40B4-BE49-F238E27FC236}">
                  <a16:creationId xmlns:a16="http://schemas.microsoft.com/office/drawing/2014/main" id="{B43F4CE9-42AF-4629-81A2-CFCF65A037B6}"/>
                </a:ext>
              </a:extLst>
            </p:cNvPr>
            <p:cNvPicPr>
              <a:picLocks noChangeAspect="1" noChangeArrowheads="1"/>
            </p:cNvPicPr>
            <p:nvPr/>
          </p:nvPicPr>
          <p:blipFill>
            <a:blip r:embed="rId43">
              <a:extLst>
                <a:ext uri="{28A0092B-C50C-407E-A947-70E740481C1C}">
                  <a14:useLocalDpi xmlns:a14="http://schemas.microsoft.com/office/drawing/2010/main" val="0"/>
                </a:ext>
              </a:extLst>
            </a:blip>
            <a:srcRect/>
            <a:stretch>
              <a:fillRect/>
            </a:stretch>
          </p:blipFill>
          <p:spPr bwMode="auto">
            <a:xfrm>
              <a:off x="3925" y="2066"/>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40" name="Picture 116">
              <a:extLst>
                <a:ext uri="{FF2B5EF4-FFF2-40B4-BE49-F238E27FC236}">
                  <a16:creationId xmlns:a16="http://schemas.microsoft.com/office/drawing/2014/main" id="{FF6F0591-C642-4463-85A9-2951B79D9402}"/>
                </a:ext>
              </a:extLst>
            </p:cNvPr>
            <p:cNvPicPr>
              <a:picLocks noChangeAspect="1" noChangeArrowheads="1"/>
            </p:cNvPicPr>
            <p:nvPr/>
          </p:nvPicPr>
          <p:blipFill>
            <a:blip r:embed="rId44">
              <a:extLst>
                <a:ext uri="{28A0092B-C50C-407E-A947-70E740481C1C}">
                  <a14:useLocalDpi xmlns:a14="http://schemas.microsoft.com/office/drawing/2010/main" val="0"/>
                </a:ext>
              </a:extLst>
            </a:blip>
            <a:srcRect/>
            <a:stretch>
              <a:fillRect/>
            </a:stretch>
          </p:blipFill>
          <p:spPr bwMode="auto">
            <a:xfrm>
              <a:off x="3925" y="2066"/>
              <a:ext cx="171"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85" name="Oval 117">
              <a:extLst>
                <a:ext uri="{FF2B5EF4-FFF2-40B4-BE49-F238E27FC236}">
                  <a16:creationId xmlns:a16="http://schemas.microsoft.com/office/drawing/2014/main" id="{CF4E1F7C-FEDB-44A9-8F79-43CC8F0B900D}"/>
                </a:ext>
              </a:extLst>
            </p:cNvPr>
            <p:cNvSpPr>
              <a:spLocks noChangeArrowheads="1"/>
            </p:cNvSpPr>
            <p:nvPr/>
          </p:nvSpPr>
          <p:spPr bwMode="auto">
            <a:xfrm>
              <a:off x="3949" y="2082"/>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0" name="Rectangle 118">
              <a:extLst>
                <a:ext uri="{FF2B5EF4-FFF2-40B4-BE49-F238E27FC236}">
                  <a16:creationId xmlns:a16="http://schemas.microsoft.com/office/drawing/2014/main" id="{4C1C9E97-7F5C-4A55-BF77-A276BD64B8B1}"/>
                </a:ext>
              </a:extLst>
            </p:cNvPr>
            <p:cNvSpPr>
              <a:spLocks noChangeArrowheads="1"/>
            </p:cNvSpPr>
            <p:nvPr/>
          </p:nvSpPr>
          <p:spPr bwMode="auto">
            <a:xfrm>
              <a:off x="3986" y="2086"/>
              <a:ext cx="90"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43" name="Picture 119">
              <a:extLst>
                <a:ext uri="{FF2B5EF4-FFF2-40B4-BE49-F238E27FC236}">
                  <a16:creationId xmlns:a16="http://schemas.microsoft.com/office/drawing/2014/main" id="{D0D31445-1031-4136-8D72-F261D9B93E00}"/>
                </a:ext>
              </a:extLst>
            </p:cNvPr>
            <p:cNvPicPr>
              <a:picLocks noChangeAspect="1" noChangeArrowheads="1"/>
            </p:cNvPicPr>
            <p:nvPr/>
          </p:nvPicPr>
          <p:blipFill>
            <a:blip r:embed="rId45">
              <a:extLst>
                <a:ext uri="{28A0092B-C50C-407E-A947-70E740481C1C}">
                  <a14:useLocalDpi xmlns:a14="http://schemas.microsoft.com/office/drawing/2010/main" val="0"/>
                </a:ext>
              </a:extLst>
            </a:blip>
            <a:srcRect/>
            <a:stretch>
              <a:fillRect/>
            </a:stretch>
          </p:blipFill>
          <p:spPr bwMode="auto">
            <a:xfrm>
              <a:off x="4202" y="1903"/>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44" name="Picture 120">
              <a:extLst>
                <a:ext uri="{FF2B5EF4-FFF2-40B4-BE49-F238E27FC236}">
                  <a16:creationId xmlns:a16="http://schemas.microsoft.com/office/drawing/2014/main" id="{4B207FD0-2733-4F15-BCB5-5EDCE9969D1A}"/>
                </a:ext>
              </a:extLst>
            </p:cNvPr>
            <p:cNvPicPr>
              <a:picLocks noChangeAspect="1" noChangeArrowheads="1"/>
            </p:cNvPicPr>
            <p:nvPr/>
          </p:nvPicPr>
          <p:blipFill>
            <a:blip r:embed="rId46">
              <a:extLst>
                <a:ext uri="{28A0092B-C50C-407E-A947-70E740481C1C}">
                  <a14:useLocalDpi xmlns:a14="http://schemas.microsoft.com/office/drawing/2010/main" val="0"/>
                </a:ext>
              </a:extLst>
            </a:blip>
            <a:srcRect/>
            <a:stretch>
              <a:fillRect/>
            </a:stretch>
          </p:blipFill>
          <p:spPr bwMode="auto">
            <a:xfrm>
              <a:off x="4202" y="1903"/>
              <a:ext cx="171" cy="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1" name="Oval 121">
              <a:extLst>
                <a:ext uri="{FF2B5EF4-FFF2-40B4-BE49-F238E27FC236}">
                  <a16:creationId xmlns:a16="http://schemas.microsoft.com/office/drawing/2014/main" id="{A005469E-0D00-41FD-8BD9-B80E4AB0D7BA}"/>
                </a:ext>
              </a:extLst>
            </p:cNvPr>
            <p:cNvSpPr>
              <a:spLocks noChangeArrowheads="1"/>
            </p:cNvSpPr>
            <p:nvPr/>
          </p:nvSpPr>
          <p:spPr bwMode="auto">
            <a:xfrm>
              <a:off x="4226" y="1916"/>
              <a:ext cx="111" cy="111"/>
            </a:xfrm>
            <a:prstGeom prst="ellipse">
              <a:avLst/>
            </a:prstGeom>
            <a:solidFill>
              <a:srgbClr val="7F7F7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Oval 122">
              <a:extLst>
                <a:ext uri="{FF2B5EF4-FFF2-40B4-BE49-F238E27FC236}">
                  <a16:creationId xmlns:a16="http://schemas.microsoft.com/office/drawing/2014/main" id="{82CA6671-EC61-4196-8B19-CE98E96645B3}"/>
                </a:ext>
              </a:extLst>
            </p:cNvPr>
            <p:cNvSpPr>
              <a:spLocks noChangeArrowheads="1"/>
            </p:cNvSpPr>
            <p:nvPr/>
          </p:nvSpPr>
          <p:spPr bwMode="auto">
            <a:xfrm>
              <a:off x="4226" y="1916"/>
              <a:ext cx="111"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Rectangle 123">
              <a:extLst>
                <a:ext uri="{FF2B5EF4-FFF2-40B4-BE49-F238E27FC236}">
                  <a16:creationId xmlns:a16="http://schemas.microsoft.com/office/drawing/2014/main" id="{70DB7F60-ADFF-4BE6-9ADE-2DE2638F8D52}"/>
                </a:ext>
              </a:extLst>
            </p:cNvPr>
            <p:cNvSpPr>
              <a:spLocks noChangeArrowheads="1"/>
            </p:cNvSpPr>
            <p:nvPr/>
          </p:nvSpPr>
          <p:spPr bwMode="auto">
            <a:xfrm>
              <a:off x="4242" y="1920"/>
              <a:ext cx="135"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FFFFFF"/>
                  </a:solidFill>
                  <a:effectLst/>
                  <a:latin typeface="Calibri" panose="020F0502020204030204" pitchFamily="34" charset="0"/>
                </a:rPr>
                <a:t>17</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48" name="Picture 124">
              <a:extLst>
                <a:ext uri="{FF2B5EF4-FFF2-40B4-BE49-F238E27FC236}">
                  <a16:creationId xmlns:a16="http://schemas.microsoft.com/office/drawing/2014/main" id="{79F9675B-A100-4DE3-BB1C-50087E7EAF2B}"/>
                </a:ext>
              </a:extLst>
            </p:cNvPr>
            <p:cNvPicPr>
              <a:picLocks noChangeAspect="1" noChangeArrowheads="1"/>
            </p:cNvPicPr>
            <p:nvPr/>
          </p:nvPicPr>
          <p:blipFill>
            <a:blip r:embed="rId47">
              <a:extLst>
                <a:ext uri="{28A0092B-C50C-407E-A947-70E740481C1C}">
                  <a14:useLocalDpi xmlns:a14="http://schemas.microsoft.com/office/drawing/2010/main" val="0"/>
                </a:ext>
              </a:extLst>
            </a:blip>
            <a:srcRect/>
            <a:stretch>
              <a:fillRect/>
            </a:stretch>
          </p:blipFill>
          <p:spPr bwMode="auto">
            <a:xfrm>
              <a:off x="4141" y="1245"/>
              <a:ext cx="171"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49" name="Picture 125">
              <a:extLst>
                <a:ext uri="{FF2B5EF4-FFF2-40B4-BE49-F238E27FC236}">
                  <a16:creationId xmlns:a16="http://schemas.microsoft.com/office/drawing/2014/main" id="{E37F32CB-6799-4729-9CA7-26C8D47C5531}"/>
                </a:ext>
              </a:extLst>
            </p:cNvPr>
            <p:cNvPicPr>
              <a:picLocks noChangeAspect="1" noChangeArrowheads="1"/>
            </p:cNvPicPr>
            <p:nvPr/>
          </p:nvPicPr>
          <p:blipFill>
            <a:blip r:embed="rId48">
              <a:extLst>
                <a:ext uri="{28A0092B-C50C-407E-A947-70E740481C1C}">
                  <a14:useLocalDpi xmlns:a14="http://schemas.microsoft.com/office/drawing/2010/main" val="0"/>
                </a:ext>
              </a:extLst>
            </a:blip>
            <a:srcRect/>
            <a:stretch>
              <a:fillRect/>
            </a:stretch>
          </p:blipFill>
          <p:spPr bwMode="auto">
            <a:xfrm>
              <a:off x="4141" y="1245"/>
              <a:ext cx="171"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 name="Oval 126">
              <a:extLst>
                <a:ext uri="{FF2B5EF4-FFF2-40B4-BE49-F238E27FC236}">
                  <a16:creationId xmlns:a16="http://schemas.microsoft.com/office/drawing/2014/main" id="{2B16E797-AB2E-4E1C-B209-EFBEC7329A23}"/>
                </a:ext>
              </a:extLst>
            </p:cNvPr>
            <p:cNvSpPr>
              <a:spLocks noChangeArrowheads="1"/>
            </p:cNvSpPr>
            <p:nvPr/>
          </p:nvSpPr>
          <p:spPr bwMode="auto">
            <a:xfrm>
              <a:off x="4168" y="1262"/>
              <a:ext cx="110" cy="111"/>
            </a:xfrm>
            <a:prstGeom prst="ellipse">
              <a:avLst/>
            </a:prstGeom>
            <a:noFill/>
            <a:ln w="6350" cap="sq">
              <a:solidFill>
                <a:srgbClr val="7F7F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Rectangle 127">
              <a:extLst>
                <a:ext uri="{FF2B5EF4-FFF2-40B4-BE49-F238E27FC236}">
                  <a16:creationId xmlns:a16="http://schemas.microsoft.com/office/drawing/2014/main" id="{BBF4379E-7563-44EA-AFB6-C8E16EC86B82}"/>
                </a:ext>
              </a:extLst>
            </p:cNvPr>
            <p:cNvSpPr>
              <a:spLocks noChangeArrowheads="1"/>
            </p:cNvSpPr>
            <p:nvPr/>
          </p:nvSpPr>
          <p:spPr bwMode="auto">
            <a:xfrm>
              <a:off x="4183" y="1266"/>
              <a:ext cx="134"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alibri" panose="020F0502020204030204" pitchFamily="34" charset="0"/>
                </a:rPr>
                <a:t>18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0" name="Line 128">
              <a:extLst>
                <a:ext uri="{FF2B5EF4-FFF2-40B4-BE49-F238E27FC236}">
                  <a16:creationId xmlns:a16="http://schemas.microsoft.com/office/drawing/2014/main" id="{D5D6A11B-D619-4BB9-9EB9-ADB120BAF048}"/>
                </a:ext>
              </a:extLst>
            </p:cNvPr>
            <p:cNvSpPr>
              <a:spLocks noChangeShapeType="1"/>
            </p:cNvSpPr>
            <p:nvPr/>
          </p:nvSpPr>
          <p:spPr bwMode="auto">
            <a:xfrm flipV="1">
              <a:off x="3146" y="2418"/>
              <a:ext cx="55" cy="57"/>
            </a:xfrm>
            <a:prstGeom prst="line">
              <a:avLst/>
            </a:prstGeom>
            <a:noFill/>
            <a:ln w="7938"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Rectangle 129">
              <a:extLst>
                <a:ext uri="{FF2B5EF4-FFF2-40B4-BE49-F238E27FC236}">
                  <a16:creationId xmlns:a16="http://schemas.microsoft.com/office/drawing/2014/main" id="{1B6E9A19-D8B1-425B-8FF5-550F726A3E29}"/>
                </a:ext>
              </a:extLst>
            </p:cNvPr>
            <p:cNvSpPr>
              <a:spLocks noChangeArrowheads="1"/>
            </p:cNvSpPr>
            <p:nvPr/>
          </p:nvSpPr>
          <p:spPr bwMode="auto">
            <a:xfrm>
              <a:off x="2863" y="2501"/>
              <a:ext cx="459" cy="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5B9BD5"/>
                  </a:solidFill>
                  <a:effectLst/>
                  <a:latin typeface="Calibri" panose="020F0502020204030204" pitchFamily="34" charset="0"/>
                </a:rPr>
                <a:t>source:(0,1,6,14)</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32" name="Line 130">
              <a:extLst>
                <a:ext uri="{FF2B5EF4-FFF2-40B4-BE49-F238E27FC236}">
                  <a16:creationId xmlns:a16="http://schemas.microsoft.com/office/drawing/2014/main" id="{5180A2A2-3308-4FB5-8AE4-03672F878C81}"/>
                </a:ext>
              </a:extLst>
            </p:cNvPr>
            <p:cNvSpPr>
              <a:spLocks noChangeShapeType="1"/>
            </p:cNvSpPr>
            <p:nvPr/>
          </p:nvSpPr>
          <p:spPr bwMode="auto">
            <a:xfrm flipH="1">
              <a:off x="4296" y="1741"/>
              <a:ext cx="35" cy="162"/>
            </a:xfrm>
            <a:prstGeom prst="line">
              <a:avLst/>
            </a:prstGeom>
            <a:noFill/>
            <a:ln w="7938"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Rectangle 131">
              <a:extLst>
                <a:ext uri="{FF2B5EF4-FFF2-40B4-BE49-F238E27FC236}">
                  <a16:creationId xmlns:a16="http://schemas.microsoft.com/office/drawing/2014/main" id="{7A98C338-0E07-4E65-AC9E-B6C3B8B2C37F}"/>
                </a:ext>
              </a:extLst>
            </p:cNvPr>
            <p:cNvSpPr>
              <a:spLocks noChangeArrowheads="1"/>
            </p:cNvSpPr>
            <p:nvPr/>
          </p:nvSpPr>
          <p:spPr bwMode="auto">
            <a:xfrm>
              <a:off x="4140" y="1613"/>
              <a:ext cx="443" cy="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5B9BD5"/>
                  </a:solidFill>
                  <a:latin typeface="Calibri" panose="020F0502020204030204" pitchFamily="34" charset="0"/>
                </a:rPr>
                <a:t>target</a:t>
              </a:r>
              <a:r>
                <a:rPr kumimoji="0" lang="en-US" altLang="en-US" sz="1000" b="0" i="0" u="none" strike="noStrike" cap="none" normalizeH="0" baseline="0" dirty="0">
                  <a:ln>
                    <a:noFill/>
                  </a:ln>
                  <a:solidFill>
                    <a:srgbClr val="5B9BD5"/>
                  </a:solidFill>
                  <a:effectLst/>
                  <a:latin typeface="Calibri" panose="020F0502020204030204" pitchFamily="34" charset="0"/>
                </a:rPr>
                <a:t>:(0,2,8,17)</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36" name="Line 132">
              <a:extLst>
                <a:ext uri="{FF2B5EF4-FFF2-40B4-BE49-F238E27FC236}">
                  <a16:creationId xmlns:a16="http://schemas.microsoft.com/office/drawing/2014/main" id="{79240F87-6E57-4702-9011-9D84221DC411}"/>
                </a:ext>
              </a:extLst>
            </p:cNvPr>
            <p:cNvSpPr>
              <a:spLocks noChangeShapeType="1"/>
            </p:cNvSpPr>
            <p:nvPr/>
          </p:nvSpPr>
          <p:spPr bwMode="auto">
            <a:xfrm flipH="1" flipV="1">
              <a:off x="3601" y="2185"/>
              <a:ext cx="35" cy="249"/>
            </a:xfrm>
            <a:prstGeom prst="line">
              <a:avLst/>
            </a:prstGeom>
            <a:noFill/>
            <a:ln w="7938"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7" name="Rectangle 133">
              <a:extLst>
                <a:ext uri="{FF2B5EF4-FFF2-40B4-BE49-F238E27FC236}">
                  <a16:creationId xmlns:a16="http://schemas.microsoft.com/office/drawing/2014/main" id="{FA123F7D-E599-4375-A3D5-189988AEA326}"/>
                </a:ext>
              </a:extLst>
            </p:cNvPr>
            <p:cNvSpPr>
              <a:spLocks noChangeArrowheads="1"/>
            </p:cNvSpPr>
            <p:nvPr/>
          </p:nvSpPr>
          <p:spPr bwMode="auto">
            <a:xfrm>
              <a:off x="3437" y="2454"/>
              <a:ext cx="534" cy="240"/>
            </a:xfrm>
            <a:prstGeom prst="rect">
              <a:avLst/>
            </a:prstGeom>
            <a:solidFill>
              <a:srgbClr val="FFFFFF"/>
            </a:solidFill>
            <a:ln w="9525">
              <a:solidFill>
                <a:srgbClr val="00B0F0"/>
              </a:solidFill>
              <a:miter lim="800000"/>
              <a:headEnd/>
              <a:tailEnd/>
            </a:ln>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5B9BD5"/>
                  </a:solidFill>
                  <a:latin typeface="Calibri" panose="020F0502020204030204" pitchFamily="34" charset="0"/>
                </a:rPr>
                <a:t>First step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5B9BD5"/>
                  </a:solidFill>
                  <a:latin typeface="Calibri" panose="020F0502020204030204" pitchFamily="34" charset="0"/>
                </a:rPr>
                <a:t>neighbor</a:t>
              </a:r>
              <a:r>
                <a:rPr kumimoji="0" lang="en-US" altLang="en-US" sz="1000" b="0" i="0" u="none" strike="noStrike" cap="none" normalizeH="0" baseline="0" dirty="0">
                  <a:ln>
                    <a:noFill/>
                  </a:ln>
                  <a:solidFill>
                    <a:srgbClr val="5B9BD5"/>
                  </a:solidFill>
                  <a:effectLst/>
                  <a:latin typeface="Calibri" panose="020F0502020204030204" pitchFamily="34" charset="0"/>
                </a:rPr>
                <a:t>:(0,2,7)</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5B9BD5"/>
                  </a:solidFill>
                  <a:latin typeface="Calibri" panose="020F0502020204030204" pitchFamily="34" charset="0"/>
                </a:rPr>
                <a:t>LCA </a:t>
              </a:r>
              <a:r>
                <a:rPr lang="en-US" altLang="en-US" sz="1000" dirty="0" err="1">
                  <a:solidFill>
                    <a:srgbClr val="5B9BD5"/>
                  </a:solidFill>
                  <a:latin typeface="Calibri" panose="020F0502020204030204" pitchFamily="34" charset="0"/>
                </a:rPr>
                <a:t>dist</a:t>
              </a:r>
              <a:r>
                <a:rPr lang="en-US" altLang="en-US" sz="1000" dirty="0">
                  <a:solidFill>
                    <a:srgbClr val="5B9BD5"/>
                  </a:solidFill>
                  <a:latin typeface="Calibri" panose="020F0502020204030204" pitchFamily="34" charset="0"/>
                </a:rPr>
                <a:t> to target: 3</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38" name="Line 134">
              <a:extLst>
                <a:ext uri="{FF2B5EF4-FFF2-40B4-BE49-F238E27FC236}">
                  <a16:creationId xmlns:a16="http://schemas.microsoft.com/office/drawing/2014/main" id="{35A158A9-0A47-401D-895C-A01AAD7B1A99}"/>
                </a:ext>
              </a:extLst>
            </p:cNvPr>
            <p:cNvSpPr>
              <a:spLocks noChangeShapeType="1"/>
            </p:cNvSpPr>
            <p:nvPr/>
          </p:nvSpPr>
          <p:spPr bwMode="auto">
            <a:xfrm>
              <a:off x="3310" y="1639"/>
              <a:ext cx="36" cy="77"/>
            </a:xfrm>
            <a:prstGeom prst="line">
              <a:avLst/>
            </a:prstGeom>
            <a:noFill/>
            <a:ln w="7938"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1" name="Rectangle 135">
              <a:extLst>
                <a:ext uri="{FF2B5EF4-FFF2-40B4-BE49-F238E27FC236}">
                  <a16:creationId xmlns:a16="http://schemas.microsoft.com/office/drawing/2014/main" id="{F50C21F1-56BA-4BAA-B099-41661D888457}"/>
                </a:ext>
              </a:extLst>
            </p:cNvPr>
            <p:cNvSpPr>
              <a:spLocks noChangeArrowheads="1"/>
            </p:cNvSpPr>
            <p:nvPr/>
          </p:nvSpPr>
          <p:spPr bwMode="auto">
            <a:xfrm>
              <a:off x="2782" y="1398"/>
              <a:ext cx="534" cy="240"/>
            </a:xfrm>
            <a:prstGeom prst="rect">
              <a:avLst/>
            </a:prstGeom>
            <a:solidFill>
              <a:srgbClr val="FFFFFF"/>
            </a:solidFill>
            <a:ln w="9525">
              <a:solidFill>
                <a:srgbClr val="00B0F0"/>
              </a:solidFill>
              <a:miter lim="800000"/>
              <a:headEnd/>
              <a:tailEnd/>
            </a:ln>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5B9BD5"/>
                  </a:solidFill>
                  <a:latin typeface="Calibri" panose="020F0502020204030204" pitchFamily="34" charset="0"/>
                </a:rPr>
                <a:t>First step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5B9BD5"/>
                  </a:solidFill>
                  <a:latin typeface="Calibri" panose="020F0502020204030204" pitchFamily="34" charset="0"/>
                </a:rPr>
                <a:t>neighbor</a:t>
              </a:r>
              <a:r>
                <a:rPr kumimoji="0" lang="en-US" altLang="en-US" sz="1000" b="0" i="0" u="none" strike="noStrike" cap="none" normalizeH="0" baseline="0" dirty="0">
                  <a:ln>
                    <a:noFill/>
                  </a:ln>
                  <a:solidFill>
                    <a:srgbClr val="5B9BD5"/>
                  </a:solidFill>
                  <a:effectLst/>
                  <a:latin typeface="Calibri" panose="020F0502020204030204" pitchFamily="34" charset="0"/>
                </a:rPr>
                <a:t>:(0,1)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5B9BD5"/>
                  </a:solidFill>
                  <a:latin typeface="Calibri" panose="020F0502020204030204" pitchFamily="34" charset="0"/>
                </a:rPr>
                <a:t>LCA </a:t>
              </a:r>
              <a:r>
                <a:rPr lang="en-US" altLang="en-US" sz="1000" dirty="0" err="1">
                  <a:solidFill>
                    <a:srgbClr val="5B9BD5"/>
                  </a:solidFill>
                  <a:latin typeface="Calibri" panose="020F0502020204030204" pitchFamily="34" charset="0"/>
                </a:rPr>
                <a:t>dist</a:t>
              </a:r>
              <a:r>
                <a:rPr lang="en-US" altLang="en-US" sz="1000" dirty="0">
                  <a:solidFill>
                    <a:srgbClr val="5B9BD5"/>
                  </a:solidFill>
                  <a:latin typeface="Calibri" panose="020F0502020204030204" pitchFamily="34" charset="0"/>
                </a:rPr>
                <a:t> to target: 4</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137" name="Rectangle 33">
            <a:extLst>
              <a:ext uri="{FF2B5EF4-FFF2-40B4-BE49-F238E27FC236}">
                <a16:creationId xmlns:a16="http://schemas.microsoft.com/office/drawing/2014/main" id="{5C90F2EA-9407-487C-8C29-604188D01BB2}"/>
              </a:ext>
            </a:extLst>
          </p:cNvPr>
          <p:cNvSpPr>
            <a:spLocks noChangeArrowheads="1"/>
          </p:cNvSpPr>
          <p:nvPr/>
        </p:nvSpPr>
        <p:spPr bwMode="auto">
          <a:xfrm>
            <a:off x="5505278" y="1481072"/>
            <a:ext cx="131446"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alibri" panose="020F0502020204030204" pitchFamily="34" charset="0"/>
              </a:rPr>
              <a:t>19</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8" name="Rectangle 33">
            <a:extLst>
              <a:ext uri="{FF2B5EF4-FFF2-40B4-BE49-F238E27FC236}">
                <a16:creationId xmlns:a16="http://schemas.microsoft.com/office/drawing/2014/main" id="{3BF65890-F58C-454E-A473-3DF12E1F4606}"/>
              </a:ext>
            </a:extLst>
          </p:cNvPr>
          <p:cNvSpPr>
            <a:spLocks noChangeArrowheads="1"/>
          </p:cNvSpPr>
          <p:nvPr/>
        </p:nvSpPr>
        <p:spPr bwMode="auto">
          <a:xfrm>
            <a:off x="6959119" y="2201652"/>
            <a:ext cx="65724"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alibri" panose="020F0502020204030204" pitchFamily="34" charset="0"/>
              </a:rPr>
              <a:t>3</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9" name="Rectangle 129">
            <a:extLst>
              <a:ext uri="{FF2B5EF4-FFF2-40B4-BE49-F238E27FC236}">
                <a16:creationId xmlns:a16="http://schemas.microsoft.com/office/drawing/2014/main" id="{995352B8-A33F-4A4C-810B-BE5DB0DBC224}"/>
              </a:ext>
            </a:extLst>
          </p:cNvPr>
          <p:cNvSpPr>
            <a:spLocks noChangeArrowheads="1"/>
          </p:cNvSpPr>
          <p:nvPr/>
        </p:nvSpPr>
        <p:spPr bwMode="auto">
          <a:xfrm>
            <a:off x="6520204" y="1838046"/>
            <a:ext cx="490519"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5B9BD5"/>
                </a:solidFill>
                <a:effectLst/>
                <a:latin typeface="Calibri" panose="020F0502020204030204" pitchFamily="34" charset="0"/>
              </a:rPr>
              <a:t>landmark</a:t>
            </a:r>
          </a:p>
        </p:txBody>
      </p:sp>
      <p:sp>
        <p:nvSpPr>
          <p:cNvPr id="140" name="Line 128">
            <a:extLst>
              <a:ext uri="{FF2B5EF4-FFF2-40B4-BE49-F238E27FC236}">
                <a16:creationId xmlns:a16="http://schemas.microsoft.com/office/drawing/2014/main" id="{7302B8A2-0B14-4388-98CC-88E3127BF4A7}"/>
              </a:ext>
            </a:extLst>
          </p:cNvPr>
          <p:cNvSpPr>
            <a:spLocks noChangeShapeType="1"/>
          </p:cNvSpPr>
          <p:nvPr/>
        </p:nvSpPr>
        <p:spPr bwMode="auto">
          <a:xfrm flipH="1" flipV="1">
            <a:off x="6737312" y="2057739"/>
            <a:ext cx="55854" cy="499929"/>
          </a:xfrm>
          <a:prstGeom prst="line">
            <a:avLst/>
          </a:prstGeom>
          <a:noFill/>
          <a:ln w="7938" cap="sq">
            <a:solidFill>
              <a:srgbClr val="5B9B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61653342"/>
      </p:ext>
    </p:extLst>
  </p:cSld>
  <p:clrMapOvr>
    <a:masterClrMapping/>
  </p:clrMapOvr>
</p:sld>
</file>

<file path=ppt/theme/theme1.xml><?xml version="1.0" encoding="utf-8"?>
<a:theme xmlns:a="http://schemas.openxmlformats.org/drawingml/2006/main" name="Title Screen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Meta Inf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Fancy Picture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Chart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5458</TotalTime>
  <Words>5143</Words>
  <Application>Microsoft Office PowerPoint</Application>
  <PresentationFormat>On-screen Show (16:9)</PresentationFormat>
  <Paragraphs>489</Paragraphs>
  <Slides>26</Slides>
  <Notes>25</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26</vt:i4>
      </vt:variant>
    </vt:vector>
  </HeadingPairs>
  <TitlesOfParts>
    <vt:vector size="38" baseType="lpstr">
      <vt:lpstr>Lucida Grande</vt:lpstr>
      <vt:lpstr>等线</vt:lpstr>
      <vt:lpstr>Arial</vt:lpstr>
      <vt:lpstr>Calibri</vt:lpstr>
      <vt:lpstr>Cambria Math</vt:lpstr>
      <vt:lpstr>Georgia</vt:lpstr>
      <vt:lpstr>Tahoma</vt:lpstr>
      <vt:lpstr>Times New Roman</vt:lpstr>
      <vt:lpstr>Title Screens</vt:lpstr>
      <vt:lpstr>Content: Meta Info</vt:lpstr>
      <vt:lpstr>Fancy Pictures</vt:lpstr>
      <vt:lpstr>Charts</vt:lpstr>
      <vt:lpstr>Decentralized search  for  Shortest path approximation</vt:lpstr>
      <vt:lpstr>Big Graphs Are Everywhere</vt:lpstr>
      <vt:lpstr>Point-to-Point Shortest Path Approximation </vt:lpstr>
      <vt:lpstr>Previous Works</vt:lpstr>
      <vt:lpstr>Our Goal</vt:lpstr>
      <vt:lpstr>Algorithm Structure</vt:lpstr>
      <vt:lpstr>System Overview</vt:lpstr>
      <vt:lpstr>Landmark Based Index</vt:lpstr>
      <vt:lpstr>Decentralized Search On Indexed Graph</vt:lpstr>
      <vt:lpstr>Decentralized Search - Search Space</vt:lpstr>
      <vt:lpstr>Preprocessing - Index Construction </vt:lpstr>
      <vt:lpstr>Preprocessing - Path Degree based Index (PDI) Construction</vt:lpstr>
      <vt:lpstr>Distributed And Parallel Implementation</vt:lpstr>
      <vt:lpstr>Distributed And Parallel Implementation</vt:lpstr>
      <vt:lpstr>Settings</vt:lpstr>
      <vt:lpstr>Performance - Accuracy</vt:lpstr>
      <vt:lpstr>Performance - Throughput</vt:lpstr>
      <vt:lpstr>Performance - Scalability</vt:lpstr>
      <vt:lpstr>References</vt:lpstr>
      <vt:lpstr>Thank you!</vt:lpstr>
      <vt:lpstr>Appendix 2 - Complex Networks</vt:lpstr>
      <vt:lpstr>Appendix 3 - Power-law Graph - Vertex Centric Model</vt:lpstr>
      <vt:lpstr>Appendix 3 - Problem with existing work</vt:lpstr>
      <vt:lpstr>Appendix 4 - Small World Property</vt:lpstr>
      <vt:lpstr>Appendix 5 - Why not BFS?</vt:lpstr>
      <vt:lpstr>Appendix 6 - Landmark Based Index (with animation)</vt:lpstr>
    </vt:vector>
  </TitlesOfParts>
  <Manager/>
  <Company>University of Tennessee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UT PowerPoint Template 2015 ver 1</dc:title>
  <dc:subject/>
  <dc:creator>Zheng Lu</dc:creator>
  <cp:keywords/>
  <dc:description/>
  <cp:lastModifiedBy>Zheng Lu</cp:lastModifiedBy>
  <cp:revision>269</cp:revision>
  <dcterms:created xsi:type="dcterms:W3CDTF">2014-12-02T19:58:44Z</dcterms:created>
  <dcterms:modified xsi:type="dcterms:W3CDTF">2017-12-09T22:31:31Z</dcterms:modified>
  <cp:category/>
</cp:coreProperties>
</file>